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32918400"/>
  <p:notesSz cx="6715125"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unak Mallick" initials="RM" lastIdx="1" clrIdx="0">
    <p:extLst>
      <p:ext uri="{19B8F6BF-5375-455C-9EA6-DF929625EA0E}">
        <p15:presenceInfo xmlns:p15="http://schemas.microsoft.com/office/powerpoint/2012/main" userId="62083e03aab786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C6"/>
    <a:srgbClr val="E3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0" d="100"/>
          <a:sy n="30" d="100"/>
        </p:scale>
        <p:origin x="-294" y="-28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unak Mallick" userId="62083e03aab78640" providerId="LiveId" clId="{E987DEEA-3F01-4DEF-AC9B-11614F81E0B2}"/>
    <pc:docChg chg="undo custSel modSld">
      <pc:chgData name="Raunak Mallick" userId="62083e03aab78640" providerId="LiveId" clId="{E987DEEA-3F01-4DEF-AC9B-11614F81E0B2}" dt="2023-05-19T20:41:33.507" v="1245" actId="1035"/>
      <pc:docMkLst>
        <pc:docMk/>
      </pc:docMkLst>
      <pc:sldChg chg="addSp delSp modSp mod">
        <pc:chgData name="Raunak Mallick" userId="62083e03aab78640" providerId="LiveId" clId="{E987DEEA-3F01-4DEF-AC9B-11614F81E0B2}" dt="2023-05-19T20:41:33.507" v="1245" actId="1035"/>
        <pc:sldMkLst>
          <pc:docMk/>
          <pc:sldMk cId="0" sldId="256"/>
        </pc:sldMkLst>
        <pc:spChg chg="mod">
          <ac:chgData name="Raunak Mallick" userId="62083e03aab78640" providerId="LiveId" clId="{E987DEEA-3F01-4DEF-AC9B-11614F81E0B2}" dt="2023-05-19T20:25:00.131" v="982" actId="207"/>
          <ac:spMkLst>
            <pc:docMk/>
            <pc:sldMk cId="0" sldId="256"/>
            <ac:spMk id="3" creationId="{B0E7297D-DDF2-B471-B6E7-52161D8194B0}"/>
          </ac:spMkLst>
        </pc:spChg>
        <pc:spChg chg="mod">
          <ac:chgData name="Raunak Mallick" userId="62083e03aab78640" providerId="LiveId" clId="{E987DEEA-3F01-4DEF-AC9B-11614F81E0B2}" dt="2023-05-16T19:55:01.570" v="50" actId="1035"/>
          <ac:spMkLst>
            <pc:docMk/>
            <pc:sldMk cId="0" sldId="256"/>
            <ac:spMk id="5" creationId="{DC309F18-B7CF-09B8-1F03-75AE5BBF596B}"/>
          </ac:spMkLst>
        </pc:spChg>
        <pc:spChg chg="mod">
          <ac:chgData name="Raunak Mallick" userId="62083e03aab78640" providerId="LiveId" clId="{E987DEEA-3F01-4DEF-AC9B-11614F81E0B2}" dt="2023-05-19T20:41:27.698" v="1233" actId="1035"/>
          <ac:spMkLst>
            <pc:docMk/>
            <pc:sldMk cId="0" sldId="256"/>
            <ac:spMk id="6" creationId="{23AD2687-FE57-0A65-4540-2F5FFA901C6A}"/>
          </ac:spMkLst>
        </pc:spChg>
        <pc:spChg chg="add mod">
          <ac:chgData name="Raunak Mallick" userId="62083e03aab78640" providerId="LiveId" clId="{E987DEEA-3F01-4DEF-AC9B-11614F81E0B2}" dt="2023-05-19T20:09:49.773" v="768" actId="1076"/>
          <ac:spMkLst>
            <pc:docMk/>
            <pc:sldMk cId="0" sldId="256"/>
            <ac:spMk id="12" creationId="{2DF4F0AE-C32E-F879-7076-8A3ED45597F9}"/>
          </ac:spMkLst>
        </pc:spChg>
        <pc:spChg chg="add mod">
          <ac:chgData name="Raunak Mallick" userId="62083e03aab78640" providerId="LiveId" clId="{E987DEEA-3F01-4DEF-AC9B-11614F81E0B2}" dt="2023-05-19T20:10:10.541" v="770" actId="1076"/>
          <ac:spMkLst>
            <pc:docMk/>
            <pc:sldMk cId="0" sldId="256"/>
            <ac:spMk id="13" creationId="{72EDDF80-D80F-E8CB-B5A4-25DFAFB9DAAC}"/>
          </ac:spMkLst>
        </pc:spChg>
        <pc:spChg chg="add mod">
          <ac:chgData name="Raunak Mallick" userId="62083e03aab78640" providerId="LiveId" clId="{E987DEEA-3F01-4DEF-AC9B-11614F81E0B2}" dt="2023-05-19T20:10:51.269" v="780" actId="1036"/>
          <ac:spMkLst>
            <pc:docMk/>
            <pc:sldMk cId="0" sldId="256"/>
            <ac:spMk id="14" creationId="{EF599EEC-E3E1-170A-9950-576EA4330712}"/>
          </ac:spMkLst>
        </pc:spChg>
        <pc:spChg chg="add mod">
          <ac:chgData name="Raunak Mallick" userId="62083e03aab78640" providerId="LiveId" clId="{E987DEEA-3F01-4DEF-AC9B-11614F81E0B2}" dt="2023-05-19T20:12:10.719" v="791"/>
          <ac:spMkLst>
            <pc:docMk/>
            <pc:sldMk cId="0" sldId="256"/>
            <ac:spMk id="17" creationId="{2AEC61D9-C1AE-37C9-E2E8-19A75B7FBA5D}"/>
          </ac:spMkLst>
        </pc:spChg>
        <pc:spChg chg="add mod">
          <ac:chgData name="Raunak Mallick" userId="62083e03aab78640" providerId="LiveId" clId="{E987DEEA-3F01-4DEF-AC9B-11614F81E0B2}" dt="2023-05-19T20:12:36.308" v="798" actId="14100"/>
          <ac:spMkLst>
            <pc:docMk/>
            <pc:sldMk cId="0" sldId="256"/>
            <ac:spMk id="18" creationId="{1FD8DAB3-F83E-AB2E-672A-0D8B4F12CEF6}"/>
          </ac:spMkLst>
        </pc:spChg>
        <pc:spChg chg="add mod">
          <ac:chgData name="Raunak Mallick" userId="62083e03aab78640" providerId="LiveId" clId="{E987DEEA-3F01-4DEF-AC9B-11614F81E0B2}" dt="2023-05-19T20:12:52.629" v="800" actId="1076"/>
          <ac:spMkLst>
            <pc:docMk/>
            <pc:sldMk cId="0" sldId="256"/>
            <ac:spMk id="19" creationId="{626105AD-6263-04F4-0F35-205308E394C0}"/>
          </ac:spMkLst>
        </pc:spChg>
        <pc:spChg chg="add mod">
          <ac:chgData name="Raunak Mallick" userId="62083e03aab78640" providerId="LiveId" clId="{E987DEEA-3F01-4DEF-AC9B-11614F81E0B2}" dt="2023-05-19T20:13:42.181" v="813" actId="1035"/>
          <ac:spMkLst>
            <pc:docMk/>
            <pc:sldMk cId="0" sldId="256"/>
            <ac:spMk id="20" creationId="{850204C3-C785-04D6-DCD4-40A9CE91B84A}"/>
          </ac:spMkLst>
        </pc:spChg>
        <pc:spChg chg="add mod">
          <ac:chgData name="Raunak Mallick" userId="62083e03aab78640" providerId="LiveId" clId="{E987DEEA-3F01-4DEF-AC9B-11614F81E0B2}" dt="2023-05-19T20:19:52.331" v="911" actId="1076"/>
          <ac:spMkLst>
            <pc:docMk/>
            <pc:sldMk cId="0" sldId="256"/>
            <ac:spMk id="23" creationId="{BE31A544-0D95-83FC-DF41-D59A779AC829}"/>
          </ac:spMkLst>
        </pc:spChg>
        <pc:spChg chg="add mod">
          <ac:chgData name="Raunak Mallick" userId="62083e03aab78640" providerId="LiveId" clId="{E987DEEA-3F01-4DEF-AC9B-11614F81E0B2}" dt="2023-05-19T20:19:36.411" v="909" actId="1076"/>
          <ac:spMkLst>
            <pc:docMk/>
            <pc:sldMk cId="0" sldId="256"/>
            <ac:spMk id="25" creationId="{0C033FFE-0480-6E19-38F8-BB908EA92F81}"/>
          </ac:spMkLst>
        </pc:spChg>
        <pc:spChg chg="add mod">
          <ac:chgData name="Raunak Mallick" userId="62083e03aab78640" providerId="LiveId" clId="{E987DEEA-3F01-4DEF-AC9B-11614F81E0B2}" dt="2023-05-19T20:19:45.339" v="910" actId="1076"/>
          <ac:spMkLst>
            <pc:docMk/>
            <pc:sldMk cId="0" sldId="256"/>
            <ac:spMk id="27" creationId="{AFFFFE17-F32E-75CC-92B4-096D8C721E25}"/>
          </ac:spMkLst>
        </pc:spChg>
        <pc:spChg chg="add mod">
          <ac:chgData name="Raunak Mallick" userId="62083e03aab78640" providerId="LiveId" clId="{E987DEEA-3F01-4DEF-AC9B-11614F81E0B2}" dt="2023-05-19T20:24:33.075" v="980" actId="207"/>
          <ac:spMkLst>
            <pc:docMk/>
            <pc:sldMk cId="0" sldId="256"/>
            <ac:spMk id="28" creationId="{9C3FE1DE-C340-0A7B-4381-72BFD7DC78B2}"/>
          </ac:spMkLst>
        </pc:spChg>
        <pc:spChg chg="add mod">
          <ac:chgData name="Raunak Mallick" userId="62083e03aab78640" providerId="LiveId" clId="{E987DEEA-3F01-4DEF-AC9B-11614F81E0B2}" dt="2023-05-19T20:27:14.756" v="1005" actId="20577"/>
          <ac:spMkLst>
            <pc:docMk/>
            <pc:sldMk cId="0" sldId="256"/>
            <ac:spMk id="29" creationId="{4AD2249B-FCF5-920C-7D16-2591445F76C4}"/>
          </ac:spMkLst>
        </pc:spChg>
        <pc:spChg chg="add mod">
          <ac:chgData name="Raunak Mallick" userId="62083e03aab78640" providerId="LiveId" clId="{E987DEEA-3F01-4DEF-AC9B-11614F81E0B2}" dt="2023-05-19T20:31:23.147" v="1028" actId="20577"/>
          <ac:spMkLst>
            <pc:docMk/>
            <pc:sldMk cId="0" sldId="256"/>
            <ac:spMk id="35" creationId="{C64A2AA5-4600-F230-C7A7-9E1067E3F9F7}"/>
          </ac:spMkLst>
        </pc:spChg>
        <pc:spChg chg="add mod">
          <ac:chgData name="Raunak Mallick" userId="62083e03aab78640" providerId="LiveId" clId="{E987DEEA-3F01-4DEF-AC9B-11614F81E0B2}" dt="2023-05-19T20:32:09.906" v="1037" actId="1076"/>
          <ac:spMkLst>
            <pc:docMk/>
            <pc:sldMk cId="0" sldId="256"/>
            <ac:spMk id="36" creationId="{D041938A-2772-E38A-FC85-7A1F802F3144}"/>
          </ac:spMkLst>
        </pc:spChg>
        <pc:spChg chg="add del mod">
          <ac:chgData name="Raunak Mallick" userId="62083e03aab78640" providerId="LiveId" clId="{E987DEEA-3F01-4DEF-AC9B-11614F81E0B2}" dt="2023-05-19T20:36:00.374" v="1060"/>
          <ac:spMkLst>
            <pc:docMk/>
            <pc:sldMk cId="0" sldId="256"/>
            <ac:spMk id="37" creationId="{C9DE6C62-E6C5-6DEE-5463-67731A0B7D74}"/>
          </ac:spMkLst>
        </pc:spChg>
        <pc:spChg chg="mod">
          <ac:chgData name="Raunak Mallick" userId="62083e03aab78640" providerId="LiveId" clId="{E987DEEA-3F01-4DEF-AC9B-11614F81E0B2}" dt="2023-05-16T19:52:12.083" v="37" actId="20577"/>
          <ac:spMkLst>
            <pc:docMk/>
            <pc:sldMk cId="0" sldId="256"/>
            <ac:spMk id="52" creationId="{00000000-0000-0000-0000-000000000000}"/>
          </ac:spMkLst>
        </pc:spChg>
        <pc:spChg chg="mod">
          <ac:chgData name="Raunak Mallick" userId="62083e03aab78640" providerId="LiveId" clId="{E987DEEA-3F01-4DEF-AC9B-11614F81E0B2}" dt="2023-05-19T20:40:24.852" v="1218" actId="255"/>
          <ac:spMkLst>
            <pc:docMk/>
            <pc:sldMk cId="0" sldId="256"/>
            <ac:spMk id="56" creationId="{00000000-0000-0000-0000-000000000000}"/>
          </ac:spMkLst>
        </pc:spChg>
        <pc:spChg chg="mod">
          <ac:chgData name="Raunak Mallick" userId="62083e03aab78640" providerId="LiveId" clId="{E987DEEA-3F01-4DEF-AC9B-11614F81E0B2}" dt="2023-05-19T20:07:39.701" v="752" actId="1076"/>
          <ac:spMkLst>
            <pc:docMk/>
            <pc:sldMk cId="0" sldId="256"/>
            <ac:spMk id="58" creationId="{00000000-0000-0000-0000-000000000000}"/>
          </ac:spMkLst>
        </pc:spChg>
        <pc:spChg chg="del">
          <ac:chgData name="Raunak Mallick" userId="62083e03aab78640" providerId="LiveId" clId="{E987DEEA-3F01-4DEF-AC9B-11614F81E0B2}" dt="2023-05-19T20:14:08.204" v="814" actId="478"/>
          <ac:spMkLst>
            <pc:docMk/>
            <pc:sldMk cId="0" sldId="256"/>
            <ac:spMk id="59" creationId="{00000000-0000-0000-0000-000000000000}"/>
          </ac:spMkLst>
        </pc:spChg>
        <pc:spChg chg="del">
          <ac:chgData name="Raunak Mallick" userId="62083e03aab78640" providerId="LiveId" clId="{E987DEEA-3F01-4DEF-AC9B-11614F81E0B2}" dt="2023-05-19T20:14:09.692" v="815" actId="478"/>
          <ac:spMkLst>
            <pc:docMk/>
            <pc:sldMk cId="0" sldId="256"/>
            <ac:spMk id="60" creationId="{00000000-0000-0000-0000-000000000000}"/>
          </ac:spMkLst>
        </pc:spChg>
        <pc:spChg chg="del">
          <ac:chgData name="Raunak Mallick" userId="62083e03aab78640" providerId="LiveId" clId="{E987DEEA-3F01-4DEF-AC9B-11614F81E0B2}" dt="2023-05-19T20:21:43.860" v="917" actId="478"/>
          <ac:spMkLst>
            <pc:docMk/>
            <pc:sldMk cId="0" sldId="256"/>
            <ac:spMk id="61" creationId="{00000000-0000-0000-0000-000000000000}"/>
          </ac:spMkLst>
        </pc:spChg>
        <pc:spChg chg="mod">
          <ac:chgData name="Raunak Mallick" userId="62083e03aab78640" providerId="LiveId" clId="{E987DEEA-3F01-4DEF-AC9B-11614F81E0B2}" dt="2023-05-19T20:07:15.100" v="746" actId="1076"/>
          <ac:spMkLst>
            <pc:docMk/>
            <pc:sldMk cId="0" sldId="256"/>
            <ac:spMk id="62" creationId="{00000000-0000-0000-0000-000000000000}"/>
          </ac:spMkLst>
        </pc:spChg>
        <pc:spChg chg="mod">
          <ac:chgData name="Raunak Mallick" userId="62083e03aab78640" providerId="LiveId" clId="{E987DEEA-3F01-4DEF-AC9B-11614F81E0B2}" dt="2023-05-19T19:59:26.002" v="689" actId="5793"/>
          <ac:spMkLst>
            <pc:docMk/>
            <pc:sldMk cId="0" sldId="256"/>
            <ac:spMk id="63" creationId="{00000000-0000-0000-0000-000000000000}"/>
          </ac:spMkLst>
        </pc:spChg>
        <pc:spChg chg="mod">
          <ac:chgData name="Raunak Mallick" userId="62083e03aab78640" providerId="LiveId" clId="{E987DEEA-3F01-4DEF-AC9B-11614F81E0B2}" dt="2023-05-19T20:37:13.106" v="1209" actId="1076"/>
          <ac:spMkLst>
            <pc:docMk/>
            <pc:sldMk cId="0" sldId="256"/>
            <ac:spMk id="64" creationId="{00000000-0000-0000-0000-000000000000}"/>
          </ac:spMkLst>
        </pc:spChg>
        <pc:spChg chg="del mod">
          <ac:chgData name="Raunak Mallick" userId="62083e03aab78640" providerId="LiveId" clId="{E987DEEA-3F01-4DEF-AC9B-11614F81E0B2}" dt="2023-05-19T20:08:48.825" v="762"/>
          <ac:spMkLst>
            <pc:docMk/>
            <pc:sldMk cId="0" sldId="256"/>
            <ac:spMk id="65" creationId="{00000000-0000-0000-0000-000000000000}"/>
          </ac:spMkLst>
        </pc:spChg>
        <pc:spChg chg="mod">
          <ac:chgData name="Raunak Mallick" userId="62083e03aab78640" providerId="LiveId" clId="{E987DEEA-3F01-4DEF-AC9B-11614F81E0B2}" dt="2023-05-19T20:41:33.507" v="1245" actId="1035"/>
          <ac:spMkLst>
            <pc:docMk/>
            <pc:sldMk cId="0" sldId="256"/>
            <ac:spMk id="66" creationId="{00000000-0000-0000-0000-000000000000}"/>
          </ac:spMkLst>
        </pc:spChg>
        <pc:spChg chg="mod">
          <ac:chgData name="Raunak Mallick" userId="62083e03aab78640" providerId="LiveId" clId="{E987DEEA-3F01-4DEF-AC9B-11614F81E0B2}" dt="2023-05-19T20:39:51.121" v="1211" actId="2711"/>
          <ac:spMkLst>
            <pc:docMk/>
            <pc:sldMk cId="0" sldId="256"/>
            <ac:spMk id="70" creationId="{00000000-0000-0000-0000-000000000000}"/>
          </ac:spMkLst>
        </pc:spChg>
        <pc:picChg chg="add mod">
          <ac:chgData name="Raunak Mallick" userId="62083e03aab78640" providerId="LiveId" clId="{E987DEEA-3F01-4DEF-AC9B-11614F81E0B2}" dt="2023-05-19T20:35:58.619" v="1057" actId="1076"/>
          <ac:picMkLst>
            <pc:docMk/>
            <pc:sldMk cId="0" sldId="256"/>
            <ac:picMk id="4" creationId="{07B453A9-CE7B-B41E-9766-306CAC1C75AA}"/>
          </ac:picMkLst>
        </pc:picChg>
        <pc:picChg chg="add mod">
          <ac:chgData name="Raunak Mallick" userId="62083e03aab78640" providerId="LiveId" clId="{E987DEEA-3F01-4DEF-AC9B-11614F81E0B2}" dt="2023-05-19T20:01:20.445" v="705" actId="1076"/>
          <ac:picMkLst>
            <pc:docMk/>
            <pc:sldMk cId="0" sldId="256"/>
            <ac:picMk id="8" creationId="{79D9A8B5-2883-3778-DB8F-27BC92E8B1BA}"/>
          </ac:picMkLst>
        </pc:picChg>
        <pc:picChg chg="add mod">
          <ac:chgData name="Raunak Mallick" userId="62083e03aab78640" providerId="LiveId" clId="{E987DEEA-3F01-4DEF-AC9B-11614F81E0B2}" dt="2023-05-19T20:07:28.797" v="751" actId="1038"/>
          <ac:picMkLst>
            <pc:docMk/>
            <pc:sldMk cId="0" sldId="256"/>
            <ac:picMk id="9" creationId="{49C75EE4-DD08-56FA-BEC2-488F28318017}"/>
          </ac:picMkLst>
        </pc:picChg>
        <pc:picChg chg="add mod">
          <ac:chgData name="Raunak Mallick" userId="62083e03aab78640" providerId="LiveId" clId="{E987DEEA-3F01-4DEF-AC9B-11614F81E0B2}" dt="2023-05-19T20:08:46.890" v="760" actId="14100"/>
          <ac:picMkLst>
            <pc:docMk/>
            <pc:sldMk cId="0" sldId="256"/>
            <ac:picMk id="10" creationId="{D654C1FF-A5C4-931E-9F7A-FC29A5818B25}"/>
          </ac:picMkLst>
        </pc:picChg>
        <pc:picChg chg="add mod">
          <ac:chgData name="Raunak Mallick" userId="62083e03aab78640" providerId="LiveId" clId="{E987DEEA-3F01-4DEF-AC9B-11614F81E0B2}" dt="2023-05-19T20:09:07.356" v="766" actId="1076"/>
          <ac:picMkLst>
            <pc:docMk/>
            <pc:sldMk cId="0" sldId="256"/>
            <ac:picMk id="11" creationId="{DCED8081-291A-BC35-A329-4D7211B31F47}"/>
          </ac:picMkLst>
        </pc:picChg>
        <pc:picChg chg="add mod">
          <ac:chgData name="Raunak Mallick" userId="62083e03aab78640" providerId="LiveId" clId="{E987DEEA-3F01-4DEF-AC9B-11614F81E0B2}" dt="2023-05-19T20:11:29.980" v="786" actId="1076"/>
          <ac:picMkLst>
            <pc:docMk/>
            <pc:sldMk cId="0" sldId="256"/>
            <ac:picMk id="15" creationId="{125E70F0-81F0-834B-8E3C-9B35A27B3281}"/>
          </ac:picMkLst>
        </pc:picChg>
        <pc:picChg chg="add mod">
          <ac:chgData name="Raunak Mallick" userId="62083e03aab78640" providerId="LiveId" clId="{E987DEEA-3F01-4DEF-AC9B-11614F81E0B2}" dt="2023-05-19T20:11:49.884" v="789" actId="1076"/>
          <ac:picMkLst>
            <pc:docMk/>
            <pc:sldMk cId="0" sldId="256"/>
            <ac:picMk id="16" creationId="{99ECDE67-F140-04BB-2A1D-142176F07357}"/>
          </ac:picMkLst>
        </pc:picChg>
        <pc:picChg chg="add mod">
          <ac:chgData name="Raunak Mallick" userId="62083e03aab78640" providerId="LiveId" clId="{E987DEEA-3F01-4DEF-AC9B-11614F81E0B2}" dt="2023-05-19T20:14:39.340" v="819" actId="1076"/>
          <ac:picMkLst>
            <pc:docMk/>
            <pc:sldMk cId="0" sldId="256"/>
            <ac:picMk id="21" creationId="{E3C9D225-6EAD-E906-8ED9-BF0C67FEA135}"/>
          </ac:picMkLst>
        </pc:picChg>
        <pc:picChg chg="add mod">
          <ac:chgData name="Raunak Mallick" userId="62083e03aab78640" providerId="LiveId" clId="{E987DEEA-3F01-4DEF-AC9B-11614F81E0B2}" dt="2023-05-19T20:14:54.612" v="823" actId="1076"/>
          <ac:picMkLst>
            <pc:docMk/>
            <pc:sldMk cId="0" sldId="256"/>
            <ac:picMk id="22" creationId="{D7C23C19-89D9-7AD8-E05F-9DD1F70AB73F}"/>
          </ac:picMkLst>
        </pc:picChg>
        <pc:picChg chg="add mod">
          <ac:chgData name="Raunak Mallick" userId="62083e03aab78640" providerId="LiveId" clId="{E987DEEA-3F01-4DEF-AC9B-11614F81E0B2}" dt="2023-05-19T20:16:31.196" v="839" actId="1076"/>
          <ac:picMkLst>
            <pc:docMk/>
            <pc:sldMk cId="0" sldId="256"/>
            <ac:picMk id="24" creationId="{34697637-F48F-CD3E-0320-BC37CDE23564}"/>
          </ac:picMkLst>
        </pc:picChg>
        <pc:picChg chg="add mod">
          <ac:chgData name="Raunak Mallick" userId="62083e03aab78640" providerId="LiveId" clId="{E987DEEA-3F01-4DEF-AC9B-11614F81E0B2}" dt="2023-05-19T20:18:07.955" v="882" actId="1076"/>
          <ac:picMkLst>
            <pc:docMk/>
            <pc:sldMk cId="0" sldId="256"/>
            <ac:picMk id="26" creationId="{171D6652-0E3E-9196-A750-75366395AC2B}"/>
          </ac:picMkLst>
        </pc:picChg>
        <pc:picChg chg="add mod">
          <ac:chgData name="Raunak Mallick" userId="62083e03aab78640" providerId="LiveId" clId="{E987DEEA-3F01-4DEF-AC9B-11614F81E0B2}" dt="2023-05-19T20:29:09.949" v="1016" actId="14100"/>
          <ac:picMkLst>
            <pc:docMk/>
            <pc:sldMk cId="0" sldId="256"/>
            <ac:picMk id="30" creationId="{BA9F14BF-FB0F-7F2B-8628-3A25465AE82E}"/>
          </ac:picMkLst>
        </pc:picChg>
        <pc:picChg chg="add mod">
          <ac:chgData name="Raunak Mallick" userId="62083e03aab78640" providerId="LiveId" clId="{E987DEEA-3F01-4DEF-AC9B-11614F81E0B2}" dt="2023-05-19T20:29:33.450" v="1020" actId="1076"/>
          <ac:picMkLst>
            <pc:docMk/>
            <pc:sldMk cId="0" sldId="256"/>
            <ac:picMk id="33" creationId="{25C62895-C318-7ACD-24C5-9FE146730092}"/>
          </ac:picMkLst>
        </pc:picChg>
        <pc:inkChg chg="add">
          <ac:chgData name="Raunak Mallick" userId="62083e03aab78640" providerId="LiveId" clId="{E987DEEA-3F01-4DEF-AC9B-11614F81E0B2}" dt="2023-05-16T19:55:56.584" v="52" actId="9405"/>
          <ac:inkMkLst>
            <pc:docMk/>
            <pc:sldMk cId="0" sldId="256"/>
            <ac:inkMk id="7" creationId="{06DF5D77-9986-78BF-F401-E0E1307D2BB0}"/>
          </ac:inkMkLst>
        </pc:inkChg>
        <pc:inkChg chg="add">
          <ac:chgData name="Raunak Mallick" userId="62083e03aab78640" providerId="LiveId" clId="{E987DEEA-3F01-4DEF-AC9B-11614F81E0B2}" dt="2023-05-19T20:28:04.020" v="1010" actId="9405"/>
          <ac:inkMkLst>
            <pc:docMk/>
            <pc:sldMk cId="0" sldId="256"/>
            <ac:inkMk id="31" creationId="{022154EF-F6F2-83AD-F7B2-A4B87545E659}"/>
          </ac:inkMkLst>
        </pc:inkChg>
        <pc:inkChg chg="add">
          <ac:chgData name="Raunak Mallick" userId="62083e03aab78640" providerId="LiveId" clId="{E987DEEA-3F01-4DEF-AC9B-11614F81E0B2}" dt="2023-05-19T20:28:18.060" v="1011" actId="9405"/>
          <ac:inkMkLst>
            <pc:docMk/>
            <pc:sldMk cId="0" sldId="256"/>
            <ac:inkMk id="32" creationId="{7FEB0139-89A6-DCB6-0270-D6CE038E301F}"/>
          </ac:inkMkLst>
        </pc:inkChg>
        <pc:inkChg chg="add">
          <ac:chgData name="Raunak Mallick" userId="62083e03aab78640" providerId="LiveId" clId="{E987DEEA-3F01-4DEF-AC9B-11614F81E0B2}" dt="2023-05-19T20:29:54.053" v="1021" actId="9405"/>
          <ac:inkMkLst>
            <pc:docMk/>
            <pc:sldMk cId="0" sldId="256"/>
            <ac:inkMk id="34" creationId="{3B035854-D699-F97D-DE4F-34A6B47822D5}"/>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6T19:55:56.581"/>
    </inkml:context>
    <inkml:brush xml:id="br0">
      <inkml:brushProperty name="width" value="0.35" units="cm"/>
      <inkml:brushProperty name="height" value="0.35" units="cm"/>
      <inkml:brushProperty name="color" value="#FFFFFF"/>
    </inkml:brush>
  </inkml:definitions>
  <inkml:trace contextRef="#ctx0" brushRef="#br0">1 21 24575,'171'-11'0,"-116"5"0,0 2 0,68 5 0,-123-1 0,1 0 0,-1 0 0,1 0 0,-1 0 0,0-1 0,1 1 0,-1 0 0,1 1 0,-1-1 0,1 0 0,-1 0 0,0 0 0,1 0 0,-1 0 0,1 0 0,-1 0 0,0 1 0,1-1 0,-1 0 0,0 0 0,1 0 0,-1 1 0,0-1 0,1 0 0,-1 1 0,0-1 0,1 0 0,-1 1 0,0-1 0,0 0 0,1 1 0,-1-1 0,0 0 0,0 1 0,0-1 0,0 1 0,0-1 0,1 0 0,-1 1 0,0-1 0,0 1 0,0-1 0,0 1 0,-15 18 0,-26 12 0,26-25 0,0 0 0,0-1 0,-1 0 0,1-2 0,-1 1 0,0-2 0,-21 1 0,91-8 0,-37 3 0,0 0 0,0 1 0,31 3 0,-46-2 0,0 1 0,-1 0 0,1-1 0,-1 1 0,1 0 0,-1 0 0,0 0 0,1 0 0,-1 0 0,0 0 0,1 0 0,-1 0 0,0 1 0,0-1 0,0 0 0,0 1 0,0-1 0,0 1 0,-1-1 0,1 1 0,0-1 0,-1 1 0,1 0 0,-1-1 0,0 1 0,1 0 0,-1-1 0,0 1 0,0 0 0,0-1 0,-1 3 0,-5 64 0,2-49 0,5-18 0,-1 0 0,0 0 0,0 0 0,1 1 0,-1-1 0,0 0 0,1 0 0,-1 0 0,1 0 0,0 0 0,-1 0 0,1 0 0,0 0 0,0 0 0,-1 0 0,1 0 0,0-1 0,0 1 0,0 0 0,0 0 0,0-1 0,0 1 0,0-1 0,0 1 0,0-1 0,1 1 0,-1-1 0,0 0 0,0 0 0,0 1 0,0-1 0,3 0 0,50 5 0,-38-4 0,-10-1 0,-1 1 0,1-1 0,-1 0 0,1 0 0,0-1 0,-1 0 0,1 0 0,-1 0 0,0-1 0,1 1 0,-1-1 0,0-1 0,7-3 0,-9 4 0,-1 0 0,1 0 0,-1 0 0,1-1 0,-1 1 0,0-1 0,0 0 0,0 1 0,0-1 0,-1 0 0,1 0 0,-1 0 0,0 0 0,1-1 0,-1 1 0,-1 0 0,1 0 0,0-1 0,-1 1 0,0-1 0,0 1 0,0 0 0,0-6 0,-1 8 0,1-1 0,0 1 0,0 0 0,0 0 0,-1-1 0,1 1 0,0 0 0,-1 0 0,1 0 0,-1-1 0,0 1 0,1 0 0,-1 0 0,0 0 0,0 0 0,0 0 0,1 0 0,-1 0 0,0 1 0,0-1 0,0 0 0,-1 0 0,0 0 0,-1 0 0,0 0 0,0 0 0,-1 0 0,1 0 0,0 1 0,0 0 0,0-1 0,-1 1 0,-3 1 0,-9 1 0,1 0 0,-1 2 0,-15 5 0,23-7 0,-56 22 0,49-18 0,1 0 0,-2-1 0,1 0 0,-31 4 0,42-8 0,1-1 0,0 1 0,-1 0 0,1-1 0,0 2 0,0-1 0,0 0 0,0 1 0,0-1 0,0 1 0,0 0 0,0 0 0,1 0 0,-1 0 0,1 0 0,0 1 0,-3 3 0,-21 17 0,-8-4-1365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0:28:04.019"/>
    </inkml:context>
    <inkml:brush xml:id="br0">
      <inkml:brushProperty name="width" value="0.35" units="cm"/>
      <inkml:brushProperty name="height" value="0.35" units="cm"/>
      <inkml:brushProperty name="color" value="#FFFFFF"/>
    </inkml:brush>
  </inkml:definitions>
  <inkml:trace contextRef="#ctx0" brushRef="#br0">1 379 24575,'11'0'0,"16"0"0,14-11 0,12-16 0,8-14 0,5-11 0,3 2 0,-11-1 0,-3 9 0,-12-1 0,-1 8 0,3 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0:28:18.059"/>
    </inkml:context>
    <inkml:brush xml:id="br0">
      <inkml:brushProperty name="width" value="0.35" units="cm"/>
      <inkml:brushProperty name="height" value="0.35" units="cm"/>
      <inkml:brushProperty name="color" value="#FFFFFF"/>
    </inkml:brush>
  </inkml:definitions>
  <inkml:trace contextRef="#ctx0" brushRef="#br0">1357 629 24575,'0'-39'0,"2"1"0,1-1 0,15-71 0,-17 106 0,0 0 0,0 0 0,-1 0 0,1-1 0,-1 1 0,0 0 0,0 0 0,-1 0 0,0-1 0,1 1 0,-1 0 0,0 0 0,-1 0 0,1 0 0,-1 1 0,-4-8 0,2 5 0,0 1 0,0-1 0,-1 1 0,0 0 0,-1 0 0,1 0 0,-1 1 0,1 0 0,-9-4 0,-4-1 0,1 1 0,-1 1 0,-1 1 0,1 0 0,-1 1 0,-29-3 0,-216-19 0,122 16 0,-153 7 0,204 5 0,77-1 0,0 1 0,0 0 0,0 1 0,0 0 0,0 1 0,0 1 0,1 0 0,0 1 0,0 0 0,0 1 0,1 1 0,-1 0 0,1 0 0,1 2 0,0-1 0,0 1 0,1 1 0,0 0 0,0 0 0,1 1 0,-8 12 0,9-12 0,-43 62 0,47-67 0,1 1 0,-1-1 0,1 1 0,1 0 0,-1 0 0,1 0 0,0 1 0,1-1 0,-2 9 0,4-14 0,-1 1 0,0-1 0,1 1 0,0-1 0,0 1 0,-1-1 0,1 0 0,1 1 0,-1-1 0,0 0 0,0 1 0,1-1 0,0 0 0,-1 0 0,1 0 0,0-1 0,0 1 0,0 0 0,0-1 0,0 1 0,0-1 0,0 0 0,1 1 0,-1-1 0,0 0 0,5 1 0,9 3 0,0 0 0,33 6 0,-31-8 0,42 6 0,0-3 0,1-2 0,67-5 0,59 3 0,-163 1 0,1 2 0,-1 0 0,0 2 0,42 16 0,-41-12 0,0-3 0,1 0 0,0-1 0,31 4 0,52-7 0,0-5 0,178-23 0,101-3 0,-296 30 0,122-5 0,-210 1 0,0 1 0,0-1 0,0 0 0,-1 0 0,1 0 0,0-1 0,-1 1 0,1-1 0,-1 0 0,1 0 0,4-4 0,-7 6 0,-1-1 0,1 0 0,0 1 0,-1-1 0,1 0 0,-1 1 0,1-1 0,-1 0 0,1 0 0,-1 1 0,0-1 0,1 0 0,-1 0 0,0 0 0,0 0 0,1 1 0,-1-1 0,0 0 0,0 0 0,0 0 0,0-1 0,-1 0 0,1 1 0,-1 0 0,0-1 0,0 1 0,1-1 0,-1 1 0,0 0 0,0 0 0,0 0 0,0-1 0,0 1 0,-1 0 0,1 0 0,0 0 0,0 1 0,-3-2 0,-41-22 0,0 2 0,-2 2 0,-58-17 0,-22-9 0,122 43 0,0 0 0,0 0 0,0 0 0,0-1 0,1 1 0,0-1 0,-1 0 0,1-1 0,1 1 0,-1-1 0,0 0 0,1 0 0,0 0 0,1 0 0,-1 0 0,1-1 0,0 1 0,0-1 0,-2-9 0,2 6 0,0 0 0,1 0 0,0 0 0,1 0 0,0-1 0,0 1 0,1 0 0,0-1 0,0 1 0,1 0 0,6-16 0,-6 21 0,1 0 0,-1-1 0,1 1 0,0 0 0,1 0 0,-1 1 0,1-1 0,-1 1 0,1 0 0,0 0 0,0 0 0,1 0 0,-1 1 0,1-1 0,-1 1 0,1 0 0,-1 0 0,1 1 0,0 0 0,0 0 0,0 0 0,6 0 0,15-2 0,0 2 0,0 0 0,28 4 0,-23-1 0,12 0 0,248 3 0,-232-7 0,0-3 0,109-23 0,-59-1 0,-40 10 0,0 2 0,0 3 0,2 3 0,90-2 0,-123 13 0,-23-1 0,0 0 0,1 1 0,-1 1 0,0 0 0,1 1 0,-1 1 0,0 0 0,26 11 0,-40-14 0,-1 0 0,0 0 0,1 0 0,-1 0 0,0 0 0,1 0 0,-1 0 0,0 0 0,1 0 0,-1 0 0,0 1 0,0-1 0,1 0 0,-1 0 0,0 0 0,0 1 0,1-1 0,-1 0 0,0 0 0,0 0 0,1 1 0,-1-1 0,0 0 0,0 1 0,0-1 0,0 0 0,0 0 0,1 1 0,-1-1 0,0 0 0,0 1 0,0-1 0,0 0 0,0 1 0,0-1 0,0 0 0,0 1 0,0-1 0,0 0 0,0 1 0,0-1 0,0 0 0,-1 1 0,1-1 0,0 0 0,0 1 0,0-1 0,-20 8 0,-27 0 0,-65-7 0,85-2 0,-1 1 0,0 0 0,0 2 0,1 2 0,-1 0 0,1 2 0,-42 14 0,68-20 0,-140 66 0,125-57 0,0 0 0,0 1 0,1 1 0,1 1 0,0-1 0,-17 20 0,29-30 0,1 1 0,0-1 0,-1 0 0,1 1 0,0-1 0,0 1 0,0-1 0,0 1 0,0 0 0,1-1 0,-1 1 0,0 0 0,1 0 0,-1 0 0,1-1 0,0 1 0,-1 0 0,1 0 0,0 0 0,0 0 0,0-1 0,1 1 0,-1 0 0,1 2 0,0-2 0,0 0 0,1 0 0,-1-1 0,1 1 0,0 0 0,-1-1 0,1 1 0,0-1 0,0 0 0,0 0 0,0 0 0,0 0 0,0 0 0,0 0 0,0 0 0,4 0 0,13 3 0,-1-1 0,1-1 0,32-1 0,-46-1 0,307-6 0,-231 0 0,143-29 0,-174 19 0,-38 7 0,-15 3 0,-21-2 0,-38 0 0,-1 3 0,-95 5 0,74 1 0,-664 2 0,746-3 0,-88 6 0,86-6 0,0 1 0,0-1 0,0 1 0,0 0 0,0 1 0,0-1 0,0 0 0,0 1 0,1 0 0,-1 0 0,0 0 0,1 1 0,0-1 0,-1 1 0,1-1 0,0 1 0,0 0 0,-3 5 0,6-7 0,0-1 0,-1 1 0,1 0 0,0-1 0,0 1 0,0 0 0,0-1 0,0 1 0,0 0 0,0-1 0,0 1 0,0 0 0,0-1 0,1 1 0,-1 0 0,0-1 0,0 1 0,0 0 0,1-1 0,-1 1 0,0-1 0,1 1 0,-1-1 0,1 1 0,-1 0 0,1-1 0,-1 0 0,1 1 0,-1-1 0,1 1 0,-1-1 0,1 0 0,-1 1 0,1-1 0,0 0 0,-1 1 0,1-1 0,0 0 0,-1 0 0,2 0 0,35 9 0,79 4 0,234-6 0,-208-9 0,795-1 0,-834-3 0,-1-4 0,171-41 0,-240 44 0,43-3 0,0 2 0,0 4 0,99 7 0,-61-1 0,1484 0 0,-874-3 0,-655 0 0,0 3 0,0 3 0,82 17 0,-139-18 0,-13 0 0,-25 2 0,-42-1 0,-854-3 0,445-5 0,-273 3 0,668 5 0,0 3 0,-158 39 0,138-25 0,-304 60 0,356-76 0,-21 3 0,66-8 0,-1 0 0,1 1 0,0 0 0,0-1 0,1 2 0,-1-1 0,0 0 0,1 1 0,-1 0 0,-4 4 0,8-6 0,0-1 0,1 1 0,-1-1 0,0 1 0,1 0 0,-1 0 0,0-1 0,1 1 0,-1 0 0,1 0 0,-1 0 0,1-1 0,-1 1 0,1 0 0,0 0 0,0 0 0,-1 0 0,1 0 0,0 0 0,0 0 0,0 0 0,0 0 0,0 0 0,0 0 0,0 0 0,0 0 0,0 0 0,1 0 0,-1 0 0,0-1 0,0 1 0,1 0 0,-1 0 0,1 0 0,-1 0 0,1 0 0,-1-1 0,1 1 0,0 0 0,-1 0 0,1-1 0,0 1 0,-1 0 0,1-1 0,0 1 0,0-1 0,0 1 0,0-1 0,0 0 0,-1 1 0,1-1 0,1 1 0,6 2 0,0 0 0,0 0 0,-1-1 0,16 3 0,33 1 0,0-2 0,72-5 0,-42 0 0,1290-3-1365,-1264 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0:29:54.052"/>
    </inkml:context>
    <inkml:brush xml:id="br0">
      <inkml:brushProperty name="width" value="0.35" units="cm"/>
      <inkml:brushProperty name="height" value="0.35" units="cm"/>
      <inkml:brushProperty name="color" value="#FFFFFF"/>
    </inkml:brush>
  </inkml:definitions>
  <inkml:trace contextRef="#ctx0" brushRef="#br0">379 428 24575,'756'0'0,"-739"0"0,13 1 0,1-2 0,56-9 0,-85 10 0,0 0 0,-1 0 0,1 0 0,-1-1 0,1 1 0,-1-1 0,1 1 0,-1-1 0,1 0 0,-1 1 0,0-1 0,1 0 0,-1 0 0,0 0 0,2-1 0,-3 1 0,0 0 0,0 1 0,0-1 0,-1 1 0,1-1 0,0 1 0,0 0 0,-1-1 0,1 1 0,0-1 0,-1 1 0,1-1 0,-1 1 0,1 0 0,0-1 0,-1 1 0,1 0 0,-1-1 0,1 1 0,-1 0 0,1 0 0,-1 0 0,1-1 0,-1 1 0,1 0 0,-1 0 0,1 0 0,-1 0 0,-58-12 0,-546-3 0,432 16 0,62 1 0,55 1 0,-1-3 0,1-3 0,-56-9 0,105 11 0,-1-1 0,1 0 0,0 0 0,0-1 0,0 1 0,0-2 0,-9-5 0,14 8 0,1 0 0,0 0 0,-1 0 0,1 0 0,0 0 0,0 0 0,0-1 0,0 1 0,0 0 0,0 0 0,0-1 0,0 1 0,1-1 0,-1 1 0,0-1 0,1 1 0,-1-1 0,1 1 0,0-1 0,-1 0 0,1 1 0,0-1 0,0 1 0,0-1 0,0 0 0,0 1 0,1-1 0,-1 1 0,0-1 0,1 0 0,-1 1 0,1-1 0,0 1 0,-1-1 0,1 1 0,0 0 0,0-1 0,0 1 0,1-2 0,4-3 0,-1 0 0,1 0 0,0 1 0,0 0 0,0 0 0,1 0 0,0 1 0,0 0 0,0 0 0,0 1 0,11-4 0,13-3 0,46-9 0,-68 18 0,68-13 0,0 3 0,86 0 0,160 13 0,-115 3 0,32-6 0,231 6 0,-464-5 0,0 0 0,1 1 0,-1 0 0,0 0 0,11 4 0,-18-5 0,0 0 0,1 0 0,-1 0 0,0 1 0,0-1 0,0 0 0,1 0 0,-1 0 0,0 0 0,0 1 0,0-1 0,1 0 0,-1 0 0,0 0 0,0 1 0,0-1 0,0 0 0,0 0 0,1 1 0,-1-1 0,0 0 0,0 0 0,0 1 0,0-1 0,0 0 0,0 0 0,0 1 0,0-1 0,0 0 0,0 0 0,0 1 0,0-1 0,0 0 0,0 0 0,0 1 0,0-1 0,0 0 0,-1 0 0,1 1 0,0-1 0,0 0 0,0 0 0,0 1 0,0-1 0,-1 0 0,1 0 0,0 0 0,0 0 0,0 1 0,-1-1 0,1 0 0,0 0 0,0 0 0,-1 0 0,1 0 0,0 1 0,0-1 0,-1 0 0,1 0 0,0 0 0,0 0 0,-1 0 0,1 0 0,0 0 0,0 0 0,-1 0 0,1 0 0,-1 0 0,-23 7 0,0 0 0,-1-2 0,1 0 0,-1-2 0,-1-1 0,-32-1 0,21 0 0,-169 2 0,403-4 0,1549 0-1310,-1697 1 1310,20-1 0,93 11 0,-160-10 0,0 0 0,1 0 0,-1 0 0,0 1 0,0-1 0,0 1 0,0-1 0,0 1 0,0-1 0,0 1 0,0 0 0,0 0 0,0 0 0,0 0 0,2 2 0,-6-1 0,0-1 0,1 0 0,-1 0 0,0 0 0,0 0 0,0 0 0,0 0 0,1-1 0,-1 1 0,-1-1 0,1 1 0,0-1 0,0 0 0,0 1 0,-3-1 0,-142 14 533,-204-7 0,216-7-343,-465 0-136,2270-3-54,-878 5 0,-338-14 0,-344 2 0,0-3 0,115-31 0,-193 31 0,-32 12 0,0 1 0,0-1 0,0 1 0,0-1 0,-1 1 0,1 0 0,0-1 0,0 1 0,-1-1 0,1 1 0,0 0 0,0-1 0,-1 1 0,1 0 0,0 0 0,-1-1 0,1 1 0,0 0 0,-1-1 0,1 1 0,-1 0 0,1 0 0,0 0 0,-1 0 0,1-1 0,-1 1 0,1 0 0,-1 0 0,1 0 0,-1 0 0,1 0 0,0 0 0,-1 0 0,1 0 0,-1 0 0,-72-6 0,-389 4 0,390 2 0,43-1 0,69-3 0,152-9 0,-180 12 0,475-29-164,1648-77-3144,-1533 105 3996,-488 3-393,-23 5 688,-89-6-940,0 0-1,0 1 1,0-1-1,0 1 0,0-1 1,-1 1-1,1 0 1,0 0-1,0 0 1,-1 0-1,1 0 1,-1 0-1,1 0 1,1 3-1,-2-4-24,-1 1-1,1 0 1,-1 0-1,0 0 1,0 0-1,1-1 1,-1 1-1,0 0 1,0 0-1,0 0 1,0 0-1,0 0 1,0-1-1,0 1 1,0 0-1,0 0 1,0 0-1,0 0 1,0 0 0,-1 0-1,1-1 1,-1 2-1,-2 4 25,0-1 0,-1-1 0,0 1 1,0 0-1,0-1 0,0 0 0,-1 0 0,-5 4 0,-32 22-18,-2-1-1,0-3 1,-73 32 0,-158 50-32,185-78 8,-162 31 0,240-59 0,2-1 0,-1 1 0,1 0 0,0 0 0,0 1 0,0 0 0,0 1 0,1 0 0,-1 1 0,-11 8 0,20-13 0,1 0 0,-1 1 0,1-1 0,-1 1 0,1-1 0,-1 0 0,1 1 0,-1-1 0,1 1 0,0-1 0,-1 1 0,1 0 0,0-1 0,-1 1 0,1-1 0,0 1 0,0-1 0,0 1 0,-1 0 0,1-1 0,0 1 0,0 0 0,0-1 0,0 1 0,0 0 0,0-1 0,0 1 0,0-1 0,1 1 0,-1 0 0,0-1 0,0 1 0,0 0 0,1-1 0,-1 1 0,0-1 0,1 1 0,-1-1 0,1 1 0,-1-1 0,0 1 0,1-1 0,-1 1 0,1-1 0,-1 0 0,1 1 0,-1-1 0,1 0 0,0 1 0,-1-1 0,2 1 0,38 12 0,48 0 0,1-3 0,156-5 0,-162-5 0,62 0 0,-404 0 0,103-3 0,-2242 2 0,2387 1 0,5 1 0,0-1 0,0 0 0,0 0 0,0-1 0,0 1 0,0-1 0,1-1 0,-1 1 0,0-1 0,-7-3 0,12 5 0,1-1 0,-1 1 0,0-1 0,1 1 0,-1-1 0,1 1 0,-1-1 0,1 1 0,-1-1 0,1 1 0,-1-1 0,1 0 0,-1 1 0,1-1 0,0 0 0,0 1 0,-1-1 0,1 0 0,0 0 0,0 1 0,0-1 0,-1 0 0,1 0 0,0 1 0,0-1 0,0 0 0,0 0 0,1 1 0,-1-1 0,0 0 0,0 0 0,0 1 0,1-1 0,-1 0 0,0 1 0,1-1 0,-1 0 0,0 1 0,2-2 0,25-23 0,-7 15 0,1 1 0,0 1 0,0 0 0,0 2 0,1 0 0,0 2 0,33-4 0,396-29 3,9 31-445,-308 5 48,569 3 160,-614 1 234,-71 4 0,-36-7 0,0 0 0,1 0 0,-1 0 0,0 0 0,0 0 0,0 0 0,1 0 0,-1 1 0,0-1 0,0 0 0,0 0 0,0 0 0,1 0 0,-1 1 0,0-1 0,0 0 0,0 0 0,0 0 0,0 1 0,0-1 0,1 0 0,-1 0 0,0 0 0,0 1 0,0-1 0,0 0 0,0 0 0,0 0 0,0 1 0,0-1 0,0 0 0,0 0 0,0 1 0,0-1 0,0 0 0,0 0 0,-1 0 0,1 1 0,0-1 0,0 0 0,0 0 0,0 0 0,0 1 0,0-1 0,0 0 0,-1 0 0,1 0 0,0 0 0,0 1 0,0-1 0,0 0 0,-1 0 0,1 0 0,0 0 0,0 0 0,-1 0 0,-4 3 0,-1 0 0,0-1 0,1 1 0,-1-1 0,0-1 0,-13 2 0,-220 30 337,-165 29 393,-127 28-730,466-80 0,-82 26 0,38-9 0,-115 34 129,71-17-1623,84-27-5332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buNone/>
            </a:pPr>
            <a:r>
              <a:rPr lang="en-US" sz="8600" b="0" strike="noStrike" spc="-1">
                <a:solidFill>
                  <a:srgbClr val="000000"/>
                </a:solidFill>
                <a:latin typeface="Arial"/>
              </a:rPr>
              <a:t>Click to move the slide</a:t>
            </a:r>
          </a:p>
        </p:txBody>
      </p:sp>
      <p:sp>
        <p:nvSpPr>
          <p:cNvPr id="47"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48"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49"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50"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51"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BB5AC556-EB1C-4E18-A3C0-FEF61FB7DFAF}"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sldNum" idx="4"/>
          </p:nvPr>
        </p:nvSpPr>
        <p:spPr>
          <a:xfrm>
            <a:off x="3803760" y="8775720"/>
            <a:ext cx="2909520" cy="461520"/>
          </a:xfrm>
          <a:prstGeom prst="rect">
            <a:avLst/>
          </a:prstGeom>
          <a:noFill/>
          <a:ln w="0">
            <a:noFill/>
          </a:ln>
        </p:spPr>
        <p:txBody>
          <a:bodyPr numCol="1" spcCol="0" anchor="b">
            <a:noAutofit/>
          </a:bodyPr>
          <a:lstStyle>
            <a:lvl1pPr algn="r">
              <a:lnSpc>
                <a:spcPct val="100000"/>
              </a:lnSpc>
              <a:buNone/>
              <a:defRPr lang="en-US" sz="1200" b="0" strike="noStrike" spc="-1">
                <a:latin typeface="Times New Roman"/>
              </a:defRPr>
            </a:lvl1pPr>
          </a:lstStyle>
          <a:p>
            <a:pPr algn="r">
              <a:lnSpc>
                <a:spcPct val="100000"/>
              </a:lnSpc>
              <a:buNone/>
            </a:pPr>
            <a:fld id="{BD478017-90A5-4392-A542-6A498EC21D12}" type="slidenum">
              <a:rPr lang="en-US" sz="1200" b="0" strike="noStrike" spc="-1">
                <a:latin typeface="Times New Roman"/>
              </a:rPr>
              <a:t>1</a:t>
            </a:fld>
            <a:endParaRPr lang="en-IN" sz="1200" b="0" strike="noStrike" spc="-1">
              <a:latin typeface="Times New Roman"/>
            </a:endParaRPr>
          </a:p>
        </p:txBody>
      </p:sp>
      <p:sp>
        <p:nvSpPr>
          <p:cNvPr id="74" name="PlaceHolder 2"/>
          <p:cNvSpPr>
            <a:spLocks noGrp="1" noRot="1" noChangeAspect="1"/>
          </p:cNvSpPr>
          <p:nvPr>
            <p:ph type="sldImg"/>
          </p:nvPr>
        </p:nvSpPr>
        <p:spPr>
          <a:xfrm>
            <a:off x="1336675" y="692150"/>
            <a:ext cx="4043363" cy="3465513"/>
          </a:xfrm>
          <a:prstGeom prst="rect">
            <a:avLst/>
          </a:prstGeom>
          <a:ln w="0">
            <a:noFill/>
          </a:ln>
        </p:spPr>
      </p:sp>
      <p:sp>
        <p:nvSpPr>
          <p:cNvPr id="75" name="PlaceHolder 3"/>
          <p:cNvSpPr>
            <a:spLocks noGrp="1"/>
          </p:cNvSpPr>
          <p:nvPr>
            <p:ph type="body"/>
          </p:nvPr>
        </p:nvSpPr>
        <p:spPr>
          <a:xfrm>
            <a:off x="671400" y="4389480"/>
            <a:ext cx="5371920" cy="4157280"/>
          </a:xfrm>
          <a:prstGeom prst="rect">
            <a:avLst/>
          </a:prstGeom>
          <a:noFill/>
          <a:ln w="0">
            <a:noFill/>
          </a:ln>
        </p:spPr>
        <p:txBody>
          <a:bodyPr numCol="1" spcCol="0" anchor="t">
            <a:noAutofit/>
          </a:bodyPr>
          <a:lstStyle/>
          <a:p>
            <a:endParaRPr lang="en-IN"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32" name="PlaceHolder 2"/>
          <p:cNvSpPr>
            <a:spLocks noGrp="1"/>
          </p:cNvSpPr>
          <p:nvPr>
            <p:ph/>
          </p:nvPr>
        </p:nvSpPr>
        <p:spPr>
          <a:xfrm>
            <a:off x="1920240" y="7702560"/>
            <a:ext cx="3456396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33" name="PlaceHolder 3"/>
          <p:cNvSpPr>
            <a:spLocks noGrp="1"/>
          </p:cNvSpPr>
          <p:nvPr>
            <p:ph/>
          </p:nvPr>
        </p:nvSpPr>
        <p:spPr>
          <a:xfrm>
            <a:off x="1920240" y="17674920"/>
            <a:ext cx="3456396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35" name="PlaceHolder 2"/>
          <p:cNvSpPr>
            <a:spLocks noGrp="1"/>
          </p:cNvSpPr>
          <p:nvPr>
            <p:ph/>
          </p:nvPr>
        </p:nvSpPr>
        <p:spPr>
          <a:xfrm>
            <a:off x="1920240" y="770256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36" name="PlaceHolder 3"/>
          <p:cNvSpPr>
            <a:spLocks noGrp="1"/>
          </p:cNvSpPr>
          <p:nvPr>
            <p:ph/>
          </p:nvPr>
        </p:nvSpPr>
        <p:spPr>
          <a:xfrm>
            <a:off x="19631160" y="770256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37" name="PlaceHolder 4"/>
          <p:cNvSpPr>
            <a:spLocks noGrp="1"/>
          </p:cNvSpPr>
          <p:nvPr>
            <p:ph/>
          </p:nvPr>
        </p:nvSpPr>
        <p:spPr>
          <a:xfrm>
            <a:off x="1920240" y="1767492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38" name="PlaceHolder 5"/>
          <p:cNvSpPr>
            <a:spLocks noGrp="1"/>
          </p:cNvSpPr>
          <p:nvPr>
            <p:ph/>
          </p:nvPr>
        </p:nvSpPr>
        <p:spPr>
          <a:xfrm>
            <a:off x="19631160" y="1767492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40" name="PlaceHolder 2"/>
          <p:cNvSpPr>
            <a:spLocks noGrp="1"/>
          </p:cNvSpPr>
          <p:nvPr>
            <p:ph/>
          </p:nvPr>
        </p:nvSpPr>
        <p:spPr>
          <a:xfrm>
            <a:off x="1920240" y="7702560"/>
            <a:ext cx="1112940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41" name="PlaceHolder 3"/>
          <p:cNvSpPr>
            <a:spLocks noGrp="1"/>
          </p:cNvSpPr>
          <p:nvPr>
            <p:ph/>
          </p:nvPr>
        </p:nvSpPr>
        <p:spPr>
          <a:xfrm>
            <a:off x="13606560" y="7702560"/>
            <a:ext cx="1112940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42" name="PlaceHolder 4"/>
          <p:cNvSpPr>
            <a:spLocks noGrp="1"/>
          </p:cNvSpPr>
          <p:nvPr>
            <p:ph/>
          </p:nvPr>
        </p:nvSpPr>
        <p:spPr>
          <a:xfrm>
            <a:off x="25292880" y="7702560"/>
            <a:ext cx="1112940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43" name="PlaceHolder 5"/>
          <p:cNvSpPr>
            <a:spLocks noGrp="1"/>
          </p:cNvSpPr>
          <p:nvPr>
            <p:ph/>
          </p:nvPr>
        </p:nvSpPr>
        <p:spPr>
          <a:xfrm>
            <a:off x="1920240" y="17674920"/>
            <a:ext cx="1112940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44" name="PlaceHolder 6"/>
          <p:cNvSpPr>
            <a:spLocks noGrp="1"/>
          </p:cNvSpPr>
          <p:nvPr>
            <p:ph/>
          </p:nvPr>
        </p:nvSpPr>
        <p:spPr>
          <a:xfrm>
            <a:off x="13606560" y="17674920"/>
            <a:ext cx="1112940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45" name="PlaceHolder 7"/>
          <p:cNvSpPr>
            <a:spLocks noGrp="1"/>
          </p:cNvSpPr>
          <p:nvPr>
            <p:ph/>
          </p:nvPr>
        </p:nvSpPr>
        <p:spPr>
          <a:xfrm>
            <a:off x="25292880" y="17674920"/>
            <a:ext cx="1112940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11" name="PlaceHolder 2"/>
          <p:cNvSpPr>
            <a:spLocks noGrp="1"/>
          </p:cNvSpPr>
          <p:nvPr>
            <p:ph type="subTitle"/>
          </p:nvPr>
        </p:nvSpPr>
        <p:spPr>
          <a:xfrm>
            <a:off x="1920240" y="7702560"/>
            <a:ext cx="34563960" cy="190922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13" name="PlaceHolder 2"/>
          <p:cNvSpPr>
            <a:spLocks noGrp="1"/>
          </p:cNvSpPr>
          <p:nvPr>
            <p:ph/>
          </p:nvPr>
        </p:nvSpPr>
        <p:spPr>
          <a:xfrm>
            <a:off x="1920240" y="7702560"/>
            <a:ext cx="34563960" cy="1909224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15" name="PlaceHolder 2"/>
          <p:cNvSpPr>
            <a:spLocks noGrp="1"/>
          </p:cNvSpPr>
          <p:nvPr>
            <p:ph/>
          </p:nvPr>
        </p:nvSpPr>
        <p:spPr>
          <a:xfrm>
            <a:off x="1920240" y="7702560"/>
            <a:ext cx="16867080" cy="1909224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16" name="PlaceHolder 3"/>
          <p:cNvSpPr>
            <a:spLocks noGrp="1"/>
          </p:cNvSpPr>
          <p:nvPr>
            <p:ph/>
          </p:nvPr>
        </p:nvSpPr>
        <p:spPr>
          <a:xfrm>
            <a:off x="19631160" y="7702560"/>
            <a:ext cx="16867080" cy="1909224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1920240" y="1313280"/>
            <a:ext cx="34563960" cy="254815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20" name="PlaceHolder 2"/>
          <p:cNvSpPr>
            <a:spLocks noGrp="1"/>
          </p:cNvSpPr>
          <p:nvPr>
            <p:ph/>
          </p:nvPr>
        </p:nvSpPr>
        <p:spPr>
          <a:xfrm>
            <a:off x="1920240" y="770256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21" name="PlaceHolder 3"/>
          <p:cNvSpPr>
            <a:spLocks noGrp="1"/>
          </p:cNvSpPr>
          <p:nvPr>
            <p:ph/>
          </p:nvPr>
        </p:nvSpPr>
        <p:spPr>
          <a:xfrm>
            <a:off x="19631160" y="7702560"/>
            <a:ext cx="16867080" cy="1909224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22" name="PlaceHolder 4"/>
          <p:cNvSpPr>
            <a:spLocks noGrp="1"/>
          </p:cNvSpPr>
          <p:nvPr>
            <p:ph/>
          </p:nvPr>
        </p:nvSpPr>
        <p:spPr>
          <a:xfrm>
            <a:off x="1920240" y="1767492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24" name="PlaceHolder 2"/>
          <p:cNvSpPr>
            <a:spLocks noGrp="1"/>
          </p:cNvSpPr>
          <p:nvPr>
            <p:ph/>
          </p:nvPr>
        </p:nvSpPr>
        <p:spPr>
          <a:xfrm>
            <a:off x="1920240" y="7702560"/>
            <a:ext cx="16867080" cy="1909224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25" name="PlaceHolder 3"/>
          <p:cNvSpPr>
            <a:spLocks noGrp="1"/>
          </p:cNvSpPr>
          <p:nvPr>
            <p:ph/>
          </p:nvPr>
        </p:nvSpPr>
        <p:spPr>
          <a:xfrm>
            <a:off x="19631160" y="770256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26" name="PlaceHolder 4"/>
          <p:cNvSpPr>
            <a:spLocks noGrp="1"/>
          </p:cNvSpPr>
          <p:nvPr>
            <p:ph/>
          </p:nvPr>
        </p:nvSpPr>
        <p:spPr>
          <a:xfrm>
            <a:off x="19631160" y="1767492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endParaRPr lang="en-US" sz="8600" b="0" strike="noStrike" spc="-1">
              <a:solidFill>
                <a:srgbClr val="000000"/>
              </a:solidFill>
              <a:latin typeface="Arial"/>
            </a:endParaRPr>
          </a:p>
        </p:txBody>
      </p:sp>
      <p:sp>
        <p:nvSpPr>
          <p:cNvPr id="28" name="PlaceHolder 2"/>
          <p:cNvSpPr>
            <a:spLocks noGrp="1"/>
          </p:cNvSpPr>
          <p:nvPr>
            <p:ph/>
          </p:nvPr>
        </p:nvSpPr>
        <p:spPr>
          <a:xfrm>
            <a:off x="1920240" y="770256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29" name="PlaceHolder 3"/>
          <p:cNvSpPr>
            <a:spLocks noGrp="1"/>
          </p:cNvSpPr>
          <p:nvPr>
            <p:ph/>
          </p:nvPr>
        </p:nvSpPr>
        <p:spPr>
          <a:xfrm>
            <a:off x="19631160" y="7702560"/>
            <a:ext cx="1686708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
        <p:nvSpPr>
          <p:cNvPr id="30" name="PlaceHolder 4"/>
          <p:cNvSpPr>
            <a:spLocks noGrp="1"/>
          </p:cNvSpPr>
          <p:nvPr>
            <p:ph/>
          </p:nvPr>
        </p:nvSpPr>
        <p:spPr>
          <a:xfrm>
            <a:off x="1920240" y="17674920"/>
            <a:ext cx="34563960" cy="9106920"/>
          </a:xfrm>
          <a:prstGeom prst="rect">
            <a:avLst/>
          </a:prstGeom>
          <a:noFill/>
          <a:ln w="0">
            <a:noFill/>
          </a:ln>
        </p:spPr>
        <p:txBody>
          <a:bodyPr lIns="0" tIns="0" rIns="0" bIns="0" anchor="t">
            <a:normAutofit/>
          </a:bodyPr>
          <a:lstStyle/>
          <a:p>
            <a:endParaRPr lang="en-US" sz="15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p:nvPr/>
        </p:nvPicPr>
        <p:blipFill>
          <a:blip r:embed="rId14"/>
          <a:stretch/>
        </p:blipFill>
        <p:spPr>
          <a:xfrm>
            <a:off x="31330800" y="32384880"/>
            <a:ext cx="5905440" cy="203040"/>
          </a:xfrm>
          <a:prstGeom prst="rect">
            <a:avLst/>
          </a:prstGeom>
          <a:ln w="0">
            <a:noFill/>
          </a:ln>
        </p:spPr>
      </p:pic>
      <p:graphicFrame>
        <p:nvGraphicFramePr>
          <p:cNvPr id="10" name="Object 12"/>
          <p:cNvGraphicFramePr/>
          <p:nvPr/>
        </p:nvGraphicFramePr>
        <p:xfrm>
          <a:off x="31337280" y="32384880"/>
          <a:ext cx="5914800" cy="212400"/>
        </p:xfrm>
        <a:graphic>
          <a:graphicData uri="http://schemas.openxmlformats.org/presentationml/2006/ole">
            <mc:AlternateContent xmlns:mc="http://schemas.openxmlformats.org/markup-compatibility/2006">
              <mc:Choice xmlns:v="urn:schemas-microsoft-com:vml" Requires="v">
                <p:oleObj r:id="rId15" imgW="0" imgH="0" progId="CorelDRAW.Graphic.13">
                  <p:embed/>
                </p:oleObj>
              </mc:Choice>
              <mc:Fallback>
                <p:oleObj r:id="rId15" imgW="0" imgH="0" progId="CorelDRAW.Graphic.13">
                  <p:embed/>
                  <p:pic>
                    <p:nvPicPr>
                      <p:cNvPr id="10" name="Object 12"/>
                      <p:cNvPicPr/>
                      <p:nvPr/>
                    </p:nvPicPr>
                    <p:blipFill>
                      <a:blip r:embed="rId14"/>
                      <a:stretch/>
                    </p:blipFill>
                    <p:spPr>
                      <a:xfrm>
                        <a:off x="31337280" y="32384880"/>
                        <a:ext cx="5914800" cy="212400"/>
                      </a:xfrm>
                      <a:prstGeom prst="rect">
                        <a:avLst/>
                      </a:prstGeom>
                      <a:ln w="0">
                        <a:noFill/>
                      </a:ln>
                    </p:spPr>
                  </p:pic>
                </p:oleObj>
              </mc:Fallback>
            </mc:AlternateContent>
          </a:graphicData>
        </a:graphic>
      </p:graphicFrame>
      <p:sp>
        <p:nvSpPr>
          <p:cNvPr id="3" name="AutoShape 13"/>
          <p:cNvSpPr/>
          <p:nvPr/>
        </p:nvSpPr>
        <p:spPr>
          <a:xfrm>
            <a:off x="28737000" y="6095880"/>
            <a:ext cx="9067320" cy="25983720"/>
          </a:xfrm>
          <a:prstGeom prst="roundRect">
            <a:avLst>
              <a:gd name="adj" fmla="val 7000"/>
            </a:avLst>
          </a:prstGeom>
          <a:solidFill>
            <a:schemeClr val="bg1"/>
          </a:solidFill>
          <a:ln w="9525">
            <a:solidFill>
              <a:srgbClr val="000000"/>
            </a:solidFill>
            <a:round/>
          </a:ln>
        </p:spPr>
        <p:style>
          <a:lnRef idx="0">
            <a:scrgbClr r="0" g="0" b="0"/>
          </a:lnRef>
          <a:fillRef idx="0">
            <a:scrgbClr r="0" g="0" b="0"/>
          </a:fillRef>
          <a:effectRef idx="0">
            <a:scrgbClr r="0" g="0" b="0"/>
          </a:effectRef>
          <a:fontRef idx="minor"/>
        </p:style>
      </p:sp>
      <p:sp>
        <p:nvSpPr>
          <p:cNvPr id="4" name="AutoShape 14"/>
          <p:cNvSpPr/>
          <p:nvPr/>
        </p:nvSpPr>
        <p:spPr>
          <a:xfrm>
            <a:off x="9934560" y="6095880"/>
            <a:ext cx="9067320" cy="25983720"/>
          </a:xfrm>
          <a:prstGeom prst="roundRect">
            <a:avLst>
              <a:gd name="adj" fmla="val 7000"/>
            </a:avLst>
          </a:prstGeom>
          <a:solidFill>
            <a:schemeClr val="bg1"/>
          </a:solidFill>
          <a:ln w="9525">
            <a:solidFill>
              <a:srgbClr val="000000"/>
            </a:solidFill>
            <a:round/>
          </a:ln>
        </p:spPr>
        <p:style>
          <a:lnRef idx="0">
            <a:scrgbClr r="0" g="0" b="0"/>
          </a:lnRef>
          <a:fillRef idx="0">
            <a:scrgbClr r="0" g="0" b="0"/>
          </a:fillRef>
          <a:effectRef idx="0">
            <a:scrgbClr r="0" g="0" b="0"/>
          </a:effectRef>
          <a:fontRef idx="minor"/>
        </p:style>
      </p:sp>
      <p:sp>
        <p:nvSpPr>
          <p:cNvPr id="5" name="AutoShape 15"/>
          <p:cNvSpPr/>
          <p:nvPr/>
        </p:nvSpPr>
        <p:spPr>
          <a:xfrm>
            <a:off x="19335600" y="6095880"/>
            <a:ext cx="9067320" cy="25983720"/>
          </a:xfrm>
          <a:prstGeom prst="roundRect">
            <a:avLst>
              <a:gd name="adj" fmla="val 7000"/>
            </a:avLst>
          </a:prstGeom>
          <a:solidFill>
            <a:schemeClr val="bg1"/>
          </a:solidFill>
          <a:ln w="9525">
            <a:solidFill>
              <a:srgbClr val="000000"/>
            </a:solidFill>
            <a:round/>
          </a:ln>
        </p:spPr>
        <p:style>
          <a:lnRef idx="0">
            <a:scrgbClr r="0" g="0" b="0"/>
          </a:lnRef>
          <a:fillRef idx="0">
            <a:scrgbClr r="0" g="0" b="0"/>
          </a:fillRef>
          <a:effectRef idx="0">
            <a:scrgbClr r="0" g="0" b="0"/>
          </a:effectRef>
          <a:fontRef idx="minor"/>
        </p:style>
      </p:sp>
      <p:sp>
        <p:nvSpPr>
          <p:cNvPr id="6" name="AutoShape 16"/>
          <p:cNvSpPr/>
          <p:nvPr/>
        </p:nvSpPr>
        <p:spPr>
          <a:xfrm>
            <a:off x="533520" y="6095880"/>
            <a:ext cx="9067320" cy="25983720"/>
          </a:xfrm>
          <a:prstGeom prst="roundRect">
            <a:avLst>
              <a:gd name="adj" fmla="val 7000"/>
            </a:avLst>
          </a:prstGeom>
          <a:solidFill>
            <a:schemeClr val="bg1"/>
          </a:solidFill>
          <a:ln w="9525">
            <a:solidFill>
              <a:srgbClr val="000000"/>
            </a:solidFill>
            <a:round/>
          </a:ln>
        </p:spPr>
        <p:style>
          <a:lnRef idx="0">
            <a:scrgbClr r="0" g="0" b="0"/>
          </a:lnRef>
          <a:fillRef idx="0">
            <a:scrgbClr r="0" g="0" b="0"/>
          </a:fillRef>
          <a:effectRef idx="0">
            <a:scrgbClr r="0" g="0" b="0"/>
          </a:effectRef>
          <a:fontRef idx="minor"/>
        </p:style>
      </p:sp>
      <p:pic>
        <p:nvPicPr>
          <p:cNvPr id="7" name="Picture 6"/>
          <p:cNvPicPr/>
          <p:nvPr/>
        </p:nvPicPr>
        <p:blipFill>
          <a:blip r:embed="rId14"/>
          <a:stretch/>
        </p:blipFill>
        <p:spPr>
          <a:xfrm>
            <a:off x="31330800" y="32384880"/>
            <a:ext cx="5905440" cy="203040"/>
          </a:xfrm>
          <a:prstGeom prst="rect">
            <a:avLst/>
          </a:prstGeom>
          <a:ln w="0">
            <a:noFill/>
          </a:ln>
        </p:spPr>
      </p:pic>
      <p:sp>
        <p:nvSpPr>
          <p:cNvPr id="8" name="PlaceHolder 1"/>
          <p:cNvSpPr>
            <a:spLocks noGrp="1"/>
          </p:cNvSpPr>
          <p:nvPr>
            <p:ph type="title"/>
          </p:nvPr>
        </p:nvSpPr>
        <p:spPr>
          <a:xfrm>
            <a:off x="1920240" y="1313280"/>
            <a:ext cx="34563960" cy="5496840"/>
          </a:xfrm>
          <a:prstGeom prst="rect">
            <a:avLst/>
          </a:prstGeom>
          <a:noFill/>
          <a:ln w="0">
            <a:noFill/>
          </a:ln>
        </p:spPr>
        <p:txBody>
          <a:bodyPr lIns="0" tIns="0" rIns="0" bIns="0" anchor="ctr">
            <a:noAutofit/>
          </a:bodyPr>
          <a:lstStyle/>
          <a:p>
            <a:pPr algn="ctr">
              <a:buNone/>
            </a:pPr>
            <a:r>
              <a:rPr lang="en-US" sz="8600" b="0" strike="noStrike" spc="-1">
                <a:solidFill>
                  <a:srgbClr val="000000"/>
                </a:solidFill>
                <a:latin typeface="Arial"/>
              </a:rPr>
              <a:t>Click to edit the title text format</a:t>
            </a:r>
          </a:p>
        </p:txBody>
      </p:sp>
      <p:sp>
        <p:nvSpPr>
          <p:cNvPr id="9" name="PlaceHolder 2"/>
          <p:cNvSpPr>
            <a:spLocks noGrp="1"/>
          </p:cNvSpPr>
          <p:nvPr>
            <p:ph type="body"/>
          </p:nvPr>
        </p:nvSpPr>
        <p:spPr>
          <a:xfrm>
            <a:off x="1920240" y="7702560"/>
            <a:ext cx="34563960" cy="19092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5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15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96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96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png"/><Relationship Id="rId21" Type="http://schemas.openxmlformats.org/officeDocument/2006/relationships/customXml" Target="../ink/ink3.xml"/><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4.png"/><Relationship Id="rId25" Type="http://schemas.openxmlformats.org/officeDocument/2006/relationships/image" Target="../media/image19.png"/><Relationship Id="rId2" Type="http://schemas.openxmlformats.org/officeDocument/2006/relationships/notesSlide" Target="../notesSlides/notesSlide1.xml"/><Relationship Id="rId16" Type="http://schemas.microsoft.com/office/2007/relationships/hdphoto" Target="../media/hdphoto1.wdp"/><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image" Target="../media/image13.png"/><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customXml" Target="../ink/ink2.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3064"/>
            </a:gs>
            <a:gs pos="50000">
              <a:srgbClr val="EAEAEA"/>
            </a:gs>
            <a:gs pos="100000">
              <a:srgbClr val="003064"/>
            </a:gs>
          </a:gsLst>
          <a:lin ang="5400000"/>
        </a:gradFill>
        <a:effectLst/>
      </p:bgPr>
    </p:bg>
    <p:spTree>
      <p:nvGrpSpPr>
        <p:cNvPr id="1" name=""/>
        <p:cNvGrpSpPr/>
        <p:nvPr/>
      </p:nvGrpSpPr>
      <p:grpSpPr>
        <a:xfrm>
          <a:off x="0" y="0"/>
          <a:ext cx="0" cy="0"/>
          <a:chOff x="0" y="0"/>
          <a:chExt cx="0" cy="0"/>
        </a:xfrm>
      </p:grpSpPr>
      <p:sp>
        <p:nvSpPr>
          <p:cNvPr id="52" name="Text Box 50"/>
          <p:cNvSpPr/>
          <p:nvPr/>
        </p:nvSpPr>
        <p:spPr>
          <a:xfrm>
            <a:off x="901800" y="7975440"/>
            <a:ext cx="8292600" cy="162060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l"/>
            <a:r>
              <a:rPr lang="en-US" sz="2800" b="1" i="0" u="none" strike="noStrike" baseline="0" dirty="0">
                <a:solidFill>
                  <a:srgbClr val="000000"/>
                </a:solidFill>
                <a:latin typeface="Times New Roman" panose="02020603050405020304" pitchFamily="18" charset="0"/>
                <a:cs typeface="Times New Roman" panose="02020603050405020304" pitchFamily="18" charset="0"/>
              </a:rPr>
              <a:t>Abstract:</a:t>
            </a:r>
          </a:p>
          <a:p>
            <a:pPr algn="l"/>
            <a:endParaRPr lang="en-US" sz="2800" b="0" i="0" u="none" strike="noStrike" baseline="0" dirty="0">
              <a:solidFill>
                <a:srgbClr val="000000"/>
              </a:solidFill>
              <a:latin typeface="Times New Roman" panose="02020603050405020304" pitchFamily="18" charset="0"/>
              <a:cs typeface="Times New Roman" panose="02020603050405020304" pitchFamily="18" charset="0"/>
            </a:endParaRPr>
          </a:p>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This project is intended for construction of a </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Smart RFID based Door Lock System</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 by using RFID Card module attendance scanner. The project based on the </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Node MCU </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is used for the desired purpose. A standalone module is a machine which can automatically perform tasks. 12C OLED Display Module set in front of the gate and shows the data about who is check-in with a proper ID. The RFID sensor detects the finger ID and give access to the 12V Solenoid lock to open the door. </a:t>
            </a:r>
          </a:p>
          <a:p>
            <a:pPr algn="just"/>
            <a:r>
              <a:rPr lang="en-US" sz="2800" b="0" i="0" u="none" strike="noStrike" baseline="0" dirty="0">
                <a:solidFill>
                  <a:srgbClr val="000000"/>
                </a:solidFill>
                <a:latin typeface="Times New Roman" panose="02020603050405020304" pitchFamily="18" charset="0"/>
                <a:cs typeface="Times New Roman" panose="02020603050405020304" pitchFamily="18" charset="0"/>
              </a:rPr>
              <a:t>The project also includes </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Blynk IoT </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app which provides the remotely controlled accessed for the whole project using Wi-Fi connectivity. </a:t>
            </a:r>
          </a:p>
          <a:p>
            <a:pPr algn="just"/>
            <a:endParaRPr lang="en-IN" sz="2800" b="0" strike="noStrike" spc="-1" dirty="0">
              <a:latin typeface="Times New Roman" panose="02020603050405020304" pitchFamily="18" charset="0"/>
              <a:cs typeface="Times New Roman" panose="02020603050405020304" pitchFamily="18" charset="0"/>
            </a:endParaRPr>
          </a:p>
          <a:p>
            <a:pPr algn="just"/>
            <a:endParaRPr lang="en-IN" sz="2800" b="0" strike="noStrike" spc="-1" dirty="0">
              <a:latin typeface="Times New Roman" panose="02020603050405020304" pitchFamily="18" charset="0"/>
              <a:cs typeface="Times New Roman" panose="02020603050405020304" pitchFamily="18" charset="0"/>
            </a:endParaRPr>
          </a:p>
          <a:p>
            <a:pPr>
              <a:lnSpc>
                <a:spcPct val="85000"/>
              </a:lnSpc>
              <a:buNone/>
            </a:pPr>
            <a:r>
              <a:rPr lang="en-US" sz="2800" b="1" spc="-1" dirty="0">
                <a:solidFill>
                  <a:srgbClr val="000000"/>
                </a:solidFill>
                <a:latin typeface="Times New Roman"/>
              </a:rPr>
              <a:t>Why IoT based Smart Door Security System is needed?</a:t>
            </a:r>
            <a:endParaRPr lang="en-IN" sz="2800" b="0" strike="noStrike" spc="-1" dirty="0">
              <a:latin typeface="Arial"/>
            </a:endParaRPr>
          </a:p>
          <a:p>
            <a:pPr>
              <a:lnSpc>
                <a:spcPct val="85000"/>
              </a:lnSpc>
              <a:buNone/>
            </a:pPr>
            <a:endParaRPr lang="en-IN" sz="2800" b="0" strike="noStrike" spc="-1" dirty="0">
              <a:latin typeface="Arial"/>
            </a:endParaRPr>
          </a:p>
          <a:p>
            <a:pPr algn="just">
              <a:lnSpc>
                <a:spcPct val="85000"/>
              </a:lnSpc>
              <a:buNone/>
            </a:pPr>
            <a:r>
              <a:rPr lang="en-US" sz="2800" b="0" strike="noStrike" spc="-1" dirty="0">
                <a:latin typeface="Times New Roman" panose="02020603050405020304" pitchFamily="18" charset="0"/>
                <a:cs typeface="Times New Roman" panose="02020603050405020304" pitchFamily="18" charset="0"/>
              </a:rPr>
              <a:t>Increased security, a fully wireless system, automated facial recognition, voice user interface, 24/7 monitoring, alerts on unusual or suspicious behavior, and a self-operating system are all requirements for IoT-based door security systems.</a:t>
            </a:r>
          </a:p>
          <a:p>
            <a:pPr algn="just">
              <a:lnSpc>
                <a:spcPct val="85000"/>
              </a:lnSpc>
              <a:buNone/>
            </a:pPr>
            <a:r>
              <a:rPr lang="en-US" sz="2800" b="0" strike="noStrike" spc="-1" dirty="0">
                <a:latin typeface="Times New Roman" panose="02020603050405020304" pitchFamily="18" charset="0"/>
                <a:cs typeface="Times New Roman" panose="02020603050405020304" pitchFamily="18" charset="0"/>
              </a:rPr>
              <a:t>We are able to do this thanks to the internet of things (IoT), which gives users comfort and security. The door is the only barrier separating us from the outside world, thus protecting our homes with the appropriate security is crucial.</a:t>
            </a:r>
          </a:p>
          <a:p>
            <a:pPr algn="just">
              <a:lnSpc>
                <a:spcPct val="85000"/>
              </a:lnSpc>
              <a:buNone/>
            </a:pPr>
            <a:r>
              <a:rPr lang="en-US" sz="2800" b="0" strike="noStrike" spc="-1" dirty="0">
                <a:latin typeface="Times New Roman" panose="02020603050405020304" pitchFamily="18" charset="0"/>
                <a:cs typeface="Times New Roman" panose="02020603050405020304" pitchFamily="18" charset="0"/>
              </a:rPr>
              <a:t>The suggested system is made to assist someone in protecting their home from theft; if a door is broken or a wrong password is entered, it immediately notifies the home's owner. A door lock system based on facial recognition is utilized to get around this problem.</a:t>
            </a:r>
            <a:endParaRPr lang="en-IN" sz="2800" b="0" strike="noStrike" spc="-1" dirty="0">
              <a:latin typeface="Times New Roman" panose="02020603050405020304" pitchFamily="18" charset="0"/>
              <a:cs typeface="Times New Roman" panose="02020603050405020304" pitchFamily="18" charset="0"/>
            </a:endParaRPr>
          </a:p>
          <a:p>
            <a:pPr>
              <a:lnSpc>
                <a:spcPct val="85000"/>
              </a:lnSpc>
              <a:buNone/>
            </a:pPr>
            <a:endParaRPr lang="en-IN" sz="2800" b="0" strike="noStrike" spc="-1" dirty="0">
              <a:latin typeface="Arial"/>
            </a:endParaRPr>
          </a:p>
          <a:p>
            <a:pPr>
              <a:lnSpc>
                <a:spcPct val="85000"/>
              </a:lnSpc>
              <a:buNone/>
            </a:pPr>
            <a:endParaRPr lang="en-IN" sz="2800" spc="-1" dirty="0">
              <a:latin typeface="Arial"/>
            </a:endParaRPr>
          </a:p>
          <a:p>
            <a:pPr>
              <a:lnSpc>
                <a:spcPct val="85000"/>
              </a:lnSpc>
              <a:buNone/>
            </a:pPr>
            <a:r>
              <a:rPr lang="en-IN" sz="2800" b="1" strike="noStrike" spc="-1" dirty="0">
                <a:latin typeface="Times New Roman" panose="02020603050405020304" pitchFamily="18" charset="0"/>
                <a:cs typeface="Times New Roman" panose="02020603050405020304" pitchFamily="18" charset="0"/>
              </a:rPr>
              <a:t>Circuit Diagram:</a:t>
            </a:r>
          </a:p>
          <a:p>
            <a:pPr>
              <a:lnSpc>
                <a:spcPct val="85000"/>
              </a:lnSpc>
              <a:buNone/>
            </a:pPr>
            <a:endParaRPr lang="en-IN" sz="2800" b="1" spc="-1" dirty="0">
              <a:latin typeface="Times New Roman" panose="02020603050405020304" pitchFamily="18" charset="0"/>
              <a:cs typeface="Times New Roman" panose="02020603050405020304" pitchFamily="18" charset="0"/>
            </a:endParaRPr>
          </a:p>
          <a:p>
            <a:pPr>
              <a:lnSpc>
                <a:spcPct val="85000"/>
              </a:lnSpc>
              <a:buNone/>
            </a:pPr>
            <a:endParaRPr lang="en-IN" sz="2800" b="1" strike="noStrike" spc="-1" dirty="0">
              <a:latin typeface="Times New Roman" panose="02020603050405020304" pitchFamily="18" charset="0"/>
              <a:cs typeface="Times New Roman" panose="02020603050405020304" pitchFamily="18" charset="0"/>
            </a:endParaRPr>
          </a:p>
          <a:p>
            <a:pPr>
              <a:lnSpc>
                <a:spcPct val="85000"/>
              </a:lnSpc>
              <a:buNone/>
            </a:pPr>
            <a:endParaRPr lang="en-IN" sz="2800" b="0" strike="noStrike" spc="-1" dirty="0">
              <a:latin typeface="Arial"/>
            </a:endParaRPr>
          </a:p>
        </p:txBody>
      </p:sp>
      <p:sp>
        <p:nvSpPr>
          <p:cNvPr id="55" name="AutoShape 53"/>
          <p:cNvSpPr/>
          <p:nvPr/>
        </p:nvSpPr>
        <p:spPr>
          <a:xfrm>
            <a:off x="685800" y="380880"/>
            <a:ext cx="36850320" cy="5331600"/>
          </a:xfrm>
          <a:prstGeom prst="roundRect">
            <a:avLst>
              <a:gd name="adj" fmla="val 10870"/>
            </a:avLst>
          </a:prstGeom>
          <a:gradFill rotWithShape="0">
            <a:gsLst>
              <a:gs pos="0">
                <a:srgbClr val="A7C4FF"/>
              </a:gs>
              <a:gs pos="100000">
                <a:srgbClr val="FFFFFF"/>
              </a:gs>
            </a:gsLst>
            <a:lin ang="5400000"/>
          </a:gradFill>
          <a:ln w="9525">
            <a:solidFill>
              <a:srgbClr val="000000"/>
            </a:solidFill>
            <a:round/>
          </a:ln>
        </p:spPr>
        <p:style>
          <a:lnRef idx="0">
            <a:scrgbClr r="0" g="0" b="0"/>
          </a:lnRef>
          <a:fillRef idx="0">
            <a:scrgbClr r="0" g="0" b="0"/>
          </a:fillRef>
          <a:effectRef idx="0">
            <a:scrgbClr r="0" g="0" b="0"/>
          </a:effectRef>
          <a:fontRef idx="minor"/>
        </p:style>
      </p:sp>
      <p:sp>
        <p:nvSpPr>
          <p:cNvPr id="56" name="Text Box 54"/>
          <p:cNvSpPr/>
          <p:nvPr/>
        </p:nvSpPr>
        <p:spPr>
          <a:xfrm>
            <a:off x="1219320" y="990720"/>
            <a:ext cx="35859600" cy="423047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6250"/>
              </a:spcBef>
              <a:buNone/>
            </a:pPr>
            <a:r>
              <a:rPr lang="en-US" sz="12500" b="1" spc="-1" dirty="0">
                <a:solidFill>
                  <a:srgbClr val="000000"/>
                </a:solidFill>
                <a:latin typeface="Calisto MT" panose="02040603050505030304" pitchFamily="18" charset="0"/>
              </a:rPr>
              <a:t>			</a:t>
            </a:r>
            <a:r>
              <a:rPr lang="en-US" sz="11000" b="1" spc="-1" dirty="0">
                <a:solidFill>
                  <a:srgbClr val="000000"/>
                </a:solidFill>
                <a:latin typeface="Calisto MT" panose="02040603050505030304" pitchFamily="18" charset="0"/>
              </a:rPr>
              <a:t>IoT based RFID Smart Door Lock System</a:t>
            </a:r>
            <a:endParaRPr lang="en-IN" sz="11000" b="0" strike="noStrike" spc="-1" dirty="0">
              <a:latin typeface="Calisto MT" panose="02040603050505030304" pitchFamily="18" charset="0"/>
            </a:endParaRPr>
          </a:p>
          <a:p>
            <a:pPr algn="ctr">
              <a:lnSpc>
                <a:spcPct val="100000"/>
              </a:lnSpc>
              <a:buNone/>
            </a:pPr>
            <a:endParaRPr lang="en-IN" sz="4800" b="0" strike="noStrike" spc="-1" dirty="0">
              <a:latin typeface="Arial"/>
            </a:endParaRPr>
          </a:p>
          <a:p>
            <a:pPr algn="ctr">
              <a:lnSpc>
                <a:spcPct val="100000"/>
              </a:lnSpc>
              <a:buNone/>
            </a:pPr>
            <a:endParaRPr lang="en-IN" sz="4800" b="0" strike="noStrike" spc="-1" dirty="0">
              <a:latin typeface="Arial"/>
            </a:endParaRPr>
          </a:p>
          <a:p>
            <a:pPr algn="ctr">
              <a:lnSpc>
                <a:spcPct val="100000"/>
              </a:lnSpc>
              <a:buNone/>
            </a:pPr>
            <a:endParaRPr lang="en-IN" sz="4800" b="0" strike="noStrike" spc="-1" dirty="0">
              <a:latin typeface="Arial"/>
            </a:endParaRPr>
          </a:p>
        </p:txBody>
      </p:sp>
      <p:sp>
        <p:nvSpPr>
          <p:cNvPr id="57" name="Text Box 55"/>
          <p:cNvSpPr/>
          <p:nvPr/>
        </p:nvSpPr>
        <p:spPr>
          <a:xfrm>
            <a:off x="-11582280" y="-7921620"/>
            <a:ext cx="1317330" cy="202474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spcBef>
                <a:spcPts val="4300"/>
              </a:spcBef>
              <a:buNone/>
            </a:pPr>
            <a:endParaRPr lang="en-IN" sz="8600" b="0" strike="noStrike" spc="-1" dirty="0">
              <a:latin typeface="Arial"/>
            </a:endParaRPr>
          </a:p>
          <a:p>
            <a:pPr algn="ctr">
              <a:lnSpc>
                <a:spcPct val="100000"/>
              </a:lnSpc>
              <a:spcBef>
                <a:spcPts val="1400"/>
              </a:spcBef>
              <a:buNone/>
            </a:pPr>
            <a:endParaRPr lang="en-IN" sz="2800" b="0" strike="noStrike" spc="-1" dirty="0">
              <a:latin typeface="Arial"/>
            </a:endParaRPr>
          </a:p>
        </p:txBody>
      </p:sp>
      <p:sp>
        <p:nvSpPr>
          <p:cNvPr id="58" name="Text Box 56"/>
          <p:cNvSpPr/>
          <p:nvPr/>
        </p:nvSpPr>
        <p:spPr>
          <a:xfrm>
            <a:off x="10255320" y="21922982"/>
            <a:ext cx="8305560" cy="9218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spcBef>
                <a:spcPts val="3251"/>
              </a:spcBef>
              <a:buNone/>
            </a:pPr>
            <a:r>
              <a:rPr lang="en-US" sz="5400" b="1" i="1" strike="noStrike" spc="-1" dirty="0">
                <a:solidFill>
                  <a:srgbClr val="000000"/>
                </a:solidFill>
                <a:latin typeface="Times New Roman" panose="02020603050405020304" pitchFamily="18" charset="0"/>
                <a:cs typeface="Times New Roman" panose="02020603050405020304" pitchFamily="18" charset="0"/>
              </a:rPr>
              <a:t>Figure: Full Connection</a:t>
            </a:r>
            <a:endParaRPr lang="en-IN" sz="5400" b="0" strike="noStrike" spc="-1" dirty="0">
              <a:latin typeface="Times New Roman" panose="02020603050405020304" pitchFamily="18" charset="0"/>
              <a:cs typeface="Times New Roman" panose="02020603050405020304" pitchFamily="18" charset="0"/>
            </a:endParaRPr>
          </a:p>
        </p:txBody>
      </p:sp>
      <p:sp>
        <p:nvSpPr>
          <p:cNvPr id="62" name="Rectangle 60"/>
          <p:cNvSpPr/>
          <p:nvPr/>
        </p:nvSpPr>
        <p:spPr>
          <a:xfrm>
            <a:off x="10267431" y="23246334"/>
            <a:ext cx="8397360" cy="5173597"/>
          </a:xfrm>
          <a:prstGeom prst="rect">
            <a:avLst/>
          </a:prstGeom>
          <a:solidFill>
            <a:schemeClr val="bg1"/>
          </a:solidFill>
          <a:ln w="9525">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endParaRPr lang="en-IN" sz="4400" b="0" strike="noStrike" spc="-1" dirty="0">
              <a:latin typeface="Arial"/>
            </a:endParaRPr>
          </a:p>
        </p:txBody>
      </p:sp>
      <p:sp>
        <p:nvSpPr>
          <p:cNvPr id="63" name="Text Box 61"/>
          <p:cNvSpPr/>
          <p:nvPr/>
        </p:nvSpPr>
        <p:spPr>
          <a:xfrm>
            <a:off x="10255320" y="7924680"/>
            <a:ext cx="8251560" cy="7279158"/>
          </a:xfrm>
          <a:prstGeom prst="rect">
            <a:avLst/>
          </a:prstGeom>
          <a:noFill/>
          <a:ln w="0">
            <a:noFill/>
          </a:ln>
        </p:spPr>
        <p:style>
          <a:lnRef idx="0">
            <a:scrgbClr r="0" g="0" b="0"/>
          </a:lnRef>
          <a:fillRef idx="0">
            <a:scrgbClr r="0" g="0" b="0"/>
          </a:fillRef>
          <a:effectRef idx="0">
            <a:scrgbClr r="0" g="0" b="0"/>
          </a:effectRef>
          <a:fontRef idx="minor"/>
        </p:style>
        <p:txBody>
          <a:bodyPr lIns="61200" tIns="30600" rIns="61200" bIns="30600" anchor="t">
            <a:spAutoFit/>
          </a:bodyPr>
          <a:lstStyle/>
          <a:p>
            <a:pPr>
              <a:lnSpc>
                <a:spcPct val="95000"/>
              </a:lnSpc>
              <a:buNone/>
            </a:pPr>
            <a:r>
              <a:rPr lang="en-IN" sz="2800" b="1" strike="noStrike" spc="-1" dirty="0">
                <a:latin typeface="Times New Roman" panose="02020603050405020304" pitchFamily="18" charset="0"/>
                <a:cs typeface="Times New Roman" panose="02020603050405020304" pitchFamily="18" charset="0"/>
              </a:rPr>
              <a:t>Part 1: Starting the prototype model</a:t>
            </a:r>
          </a:p>
          <a:p>
            <a:pPr marL="457200" indent="-457200">
              <a:lnSpc>
                <a:spcPct val="95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Powering up Node MCU ESP8266</a:t>
            </a:r>
          </a:p>
          <a:p>
            <a:pPr marL="457200" indent="-457200">
              <a:lnSpc>
                <a:spcPct val="95000"/>
              </a:lnSpc>
              <a:buFont typeface="Arial" panose="020B0604020202020204" pitchFamily="34" charset="0"/>
              <a:buChar char="•"/>
            </a:pPr>
            <a:r>
              <a:rPr lang="en-IN" sz="2800" b="0" strike="noStrike" spc="-1" dirty="0">
                <a:latin typeface="Times New Roman" panose="02020603050405020304" pitchFamily="18" charset="0"/>
                <a:cs typeface="Times New Roman" panose="02020603050405020304" pitchFamily="18" charset="0"/>
              </a:rPr>
              <a:t>Connection build-up with all other modules and Blynk application.</a:t>
            </a:r>
          </a:p>
          <a:p>
            <a:pPr>
              <a:lnSpc>
                <a:spcPct val="95000"/>
              </a:lnSpc>
            </a:pPr>
            <a:endParaRPr lang="en-IN" sz="2800" b="0" strike="noStrike" spc="-1" dirty="0">
              <a:latin typeface="Times New Roman" panose="02020603050405020304" pitchFamily="18" charset="0"/>
              <a:cs typeface="Times New Roman" panose="02020603050405020304" pitchFamily="18" charset="0"/>
            </a:endParaRPr>
          </a:p>
          <a:p>
            <a:pPr>
              <a:lnSpc>
                <a:spcPct val="100000"/>
              </a:lnSpc>
              <a:buNone/>
            </a:pPr>
            <a:r>
              <a:rPr lang="en-IN" sz="2800" b="1" strike="noStrike" spc="-1" dirty="0">
                <a:latin typeface="Times New Roman" panose="02020603050405020304" pitchFamily="18" charset="0"/>
                <a:cs typeface="Times New Roman" panose="02020603050405020304" pitchFamily="18" charset="0"/>
              </a:rPr>
              <a:t>Part 2: Registering token/card ID</a:t>
            </a:r>
          </a:p>
          <a:p>
            <a:pPr marL="457200" indent="-457200">
              <a:lnSpc>
                <a:spcPct val="100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RFID MFRC 522 module start up</a:t>
            </a:r>
          </a:p>
          <a:p>
            <a:pPr marL="457200" indent="-457200">
              <a:lnSpc>
                <a:spcPct val="100000"/>
              </a:lnSpc>
              <a:buFont typeface="Arial" panose="020B0604020202020204" pitchFamily="34" charset="0"/>
              <a:buChar char="•"/>
            </a:pPr>
            <a:r>
              <a:rPr lang="en-IN" sz="2800" b="0" strike="noStrike" spc="-1" dirty="0">
                <a:latin typeface="Times New Roman" panose="02020603050405020304" pitchFamily="18" charset="0"/>
                <a:cs typeface="Times New Roman" panose="02020603050405020304" pitchFamily="18" charset="0"/>
              </a:rPr>
              <a:t>Scanning token/card ID</a:t>
            </a:r>
            <a:endParaRPr lang="en-IN" sz="2800" spc="-1" dirty="0">
              <a:latin typeface="Times New Roman" panose="02020603050405020304" pitchFamily="18" charset="0"/>
              <a:cs typeface="Times New Roman" panose="02020603050405020304" pitchFamily="18" charset="0"/>
            </a:endParaRPr>
          </a:p>
          <a:p>
            <a:pPr marL="457200" indent="-457200">
              <a:lnSpc>
                <a:spcPct val="100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Data storing in to the Node MCU EEPROM</a:t>
            </a:r>
          </a:p>
          <a:p>
            <a:pPr>
              <a:lnSpc>
                <a:spcPct val="100000"/>
              </a:lnSpc>
            </a:pPr>
            <a:endParaRPr lang="en-IN" sz="2800" spc="-1" dirty="0">
              <a:latin typeface="Times New Roman" panose="02020603050405020304" pitchFamily="18" charset="0"/>
              <a:cs typeface="Times New Roman" panose="02020603050405020304" pitchFamily="18" charset="0"/>
            </a:endParaRPr>
          </a:p>
          <a:p>
            <a:pPr>
              <a:lnSpc>
                <a:spcPct val="100000"/>
              </a:lnSpc>
              <a:buNone/>
            </a:pPr>
            <a:r>
              <a:rPr lang="en-IN" sz="2800" b="1" spc="-1" dirty="0">
                <a:latin typeface="Times New Roman" panose="02020603050405020304" pitchFamily="18" charset="0"/>
                <a:cs typeface="Times New Roman" panose="02020603050405020304" pitchFamily="18" charset="0"/>
              </a:rPr>
              <a:t>Part 3: Restart the Process</a:t>
            </a:r>
          </a:p>
          <a:p>
            <a:pPr marL="457200" indent="-457200">
              <a:lnSpc>
                <a:spcPct val="100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Scanning the registered card/token ID</a:t>
            </a:r>
          </a:p>
          <a:p>
            <a:pPr marL="457200" indent="-457200">
              <a:lnSpc>
                <a:spcPct val="100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Live entry/checking the test figure</a:t>
            </a:r>
          </a:p>
          <a:p>
            <a:pPr marL="457200" indent="-457200">
              <a:lnSpc>
                <a:spcPct val="100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If card ID matched then successful, access the door</a:t>
            </a:r>
          </a:p>
          <a:p>
            <a:pPr marL="457200" indent="-457200">
              <a:lnSpc>
                <a:spcPct val="100000"/>
              </a:lnSpc>
              <a:buFont typeface="Arial" panose="020B0604020202020204" pitchFamily="34" charset="0"/>
              <a:buChar char="•"/>
            </a:pPr>
            <a:r>
              <a:rPr lang="en-IN" sz="2800" spc="-1" dirty="0">
                <a:latin typeface="Times New Roman" panose="02020603050405020304" pitchFamily="18" charset="0"/>
                <a:cs typeface="Times New Roman" panose="02020603050405020304" pitchFamily="18" charset="0"/>
              </a:rPr>
              <a:t>If not matched then try again. Otherwise if unauthorized token spamming then activate the buzzer.</a:t>
            </a:r>
          </a:p>
        </p:txBody>
      </p:sp>
      <p:sp>
        <p:nvSpPr>
          <p:cNvPr id="64" name="Text Box 62"/>
          <p:cNvSpPr/>
          <p:nvPr/>
        </p:nvSpPr>
        <p:spPr>
          <a:xfrm>
            <a:off x="29285640" y="26599809"/>
            <a:ext cx="8043480" cy="4973912"/>
          </a:xfrm>
          <a:prstGeom prst="rect">
            <a:avLst/>
          </a:prstGeom>
          <a:noFill/>
          <a:ln w="0">
            <a:noFill/>
          </a:ln>
        </p:spPr>
        <p:style>
          <a:lnRef idx="0">
            <a:scrgbClr r="0" g="0" b="0"/>
          </a:lnRef>
          <a:fillRef idx="0">
            <a:scrgbClr r="0" g="0" b="0"/>
          </a:fillRef>
          <a:effectRef idx="0">
            <a:scrgbClr r="0" g="0" b="0"/>
          </a:effectRef>
          <a:fontRef idx="minor"/>
        </p:style>
        <p:txBody>
          <a:bodyPr lIns="61200" tIns="30600" rIns="61200" bIns="30600" anchor="t">
            <a:spAutoFit/>
          </a:bodyPr>
          <a:lstStyle/>
          <a:p>
            <a:pPr marL="342900" indent="-342900">
              <a:lnSpc>
                <a:spcPct val="95000"/>
              </a:lnSpc>
              <a:buFont typeface="Wingdings" panose="05000000000000000000" pitchFamily="2" charset="2"/>
              <a:buChar char="ü"/>
              <a:tabLst>
                <a:tab pos="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SMART DOOR LOCK</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ISOEVA-2022: 6th INTERNATIONAL SYMPOSIUM OF EDUCATION AND VALUES.</a:t>
            </a:r>
          </a:p>
          <a:p>
            <a:pPr marL="342900" indent="-342900">
              <a:lnSpc>
                <a:spcPct val="95000"/>
              </a:lnSpc>
              <a:buFont typeface="Wingdings" panose="05000000000000000000" pitchFamily="2" charset="2"/>
              <a:buChar char="ü"/>
              <a:tabLst>
                <a:tab pos="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International Journal for Scientific Research &amp; Development (IJSRD):</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Intrusion Detection System for Smart Home using Internet of Things –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Govinda K, Sai Krishna Prasad K and Sai Ram </a:t>
            </a:r>
            <a:r>
              <a:rPr lang="en-US" sz="2400" i="1" kern="100" dirty="0" err="1">
                <a:effectLst/>
                <a:latin typeface="Times New Roman" panose="02020603050405020304" pitchFamily="18" charset="0"/>
                <a:ea typeface="Calibri" panose="020F0502020204030204" pitchFamily="34" charset="0"/>
                <a:cs typeface="Times New Roman" panose="02020603050405020304" pitchFamily="18" charset="0"/>
              </a:rPr>
              <a:t>Susheel</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95000"/>
              </a:lnSpc>
              <a:buFont typeface="Wingdings" panose="05000000000000000000" pitchFamily="2" charset="2"/>
              <a:buChar char="ü"/>
              <a:tabLst>
                <a:tab pos="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IIOP Conf. Series: Materials Science and Engineering 263:</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Home Security System using Internet of Things – </a:t>
            </a:r>
            <a:r>
              <a:rPr lang="en-US" sz="2400" i="1" dirty="0" err="1">
                <a:effectLst/>
                <a:latin typeface="Times New Roman" panose="02020603050405020304" pitchFamily="18" charset="0"/>
                <a:ea typeface="Calibri" panose="020F0502020204030204" pitchFamily="34" charset="0"/>
                <a:cs typeface="Times New Roman" panose="02020603050405020304" pitchFamily="18" charset="0"/>
              </a:rPr>
              <a:t>Anitha</a:t>
            </a:r>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 A, VIT Vellore.</a:t>
            </a:r>
          </a:p>
          <a:p>
            <a:pPr marL="342900" indent="-342900">
              <a:lnSpc>
                <a:spcPct val="95000"/>
              </a:lnSpc>
              <a:buFont typeface="Wingdings" panose="05000000000000000000" pitchFamily="2" charset="2"/>
              <a:buChar char="ü"/>
              <a:tabLst>
                <a:tab pos="0" algn="l"/>
              </a:tabLs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Smart Door Locking System Using IoT—A Security for Railway Engine Pilots: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K. Sujatha, N. P. G. Bhavani, U. </a:t>
            </a:r>
            <a:r>
              <a:rPr lang="en-US" sz="2400" i="1" kern="100" dirty="0" err="1">
                <a:effectLst/>
                <a:latin typeface="Times New Roman" panose="02020603050405020304" pitchFamily="18" charset="0"/>
                <a:ea typeface="Calibri" panose="020F0502020204030204" pitchFamily="34" charset="0"/>
                <a:cs typeface="Times New Roman" panose="02020603050405020304" pitchFamily="18" charset="0"/>
              </a:rPr>
              <a:t>Jayalatsumi</a:t>
            </a:r>
            <a:r>
              <a:rPr lang="en-US" sz="2400" i="1" kern="100" dirty="0">
                <a:effectLst/>
                <a:latin typeface="Times New Roman" panose="02020603050405020304" pitchFamily="18" charset="0"/>
                <a:ea typeface="Calibri" panose="020F0502020204030204" pitchFamily="34" charset="0"/>
                <a:cs typeface="Times New Roman" panose="02020603050405020304" pitchFamily="18" charset="0"/>
              </a:rPr>
              <a:t>, T. Kavitha, B. Latha, A. Ganesan &amp; A. </a:t>
            </a:r>
            <a:r>
              <a:rPr lang="en-US" sz="2400" i="1" kern="100" dirty="0" err="1">
                <a:effectLst/>
                <a:latin typeface="Times New Roman" panose="02020603050405020304" pitchFamily="18" charset="0"/>
                <a:ea typeface="Calibri" panose="020F0502020204030204" pitchFamily="34" charset="0"/>
                <a:cs typeface="Times New Roman" panose="02020603050405020304" pitchFamily="18" charset="0"/>
              </a:rPr>
              <a:t>Kalaivani</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6" name="Text Box 64"/>
          <p:cNvSpPr/>
          <p:nvPr/>
        </p:nvSpPr>
        <p:spPr>
          <a:xfrm>
            <a:off x="29275200" y="19087827"/>
            <a:ext cx="8260920" cy="4973912"/>
          </a:xfrm>
          <a:prstGeom prst="rect">
            <a:avLst/>
          </a:prstGeom>
          <a:noFill/>
          <a:ln w="0">
            <a:noFill/>
          </a:ln>
        </p:spPr>
        <p:style>
          <a:lnRef idx="0">
            <a:scrgbClr r="0" g="0" b="0"/>
          </a:lnRef>
          <a:fillRef idx="0">
            <a:scrgbClr r="0" g="0" b="0"/>
          </a:fillRef>
          <a:effectRef idx="0">
            <a:scrgbClr r="0" g="0" b="0"/>
          </a:effectRef>
          <a:fontRef idx="minor"/>
        </p:style>
        <p:txBody>
          <a:bodyPr lIns="61200" tIns="30600" rIns="61200" bIns="30600" anchor="t">
            <a:spAutoFit/>
          </a:bodyPr>
          <a:lstStyle/>
          <a:p>
            <a:pPr algn="just">
              <a:lnSpc>
                <a:spcPct val="95000"/>
              </a:lnSpc>
              <a:buNone/>
            </a:pPr>
            <a:endParaRPr lang="en-US" sz="2800" b="0" strike="noStrike" spc="-1" dirty="0">
              <a:latin typeface="Times New Roman" panose="02020603050405020304" pitchFamily="18" charset="0"/>
              <a:cs typeface="Times New Roman" panose="02020603050405020304" pitchFamily="18" charset="0"/>
            </a:endParaRPr>
          </a:p>
          <a:p>
            <a:pPr algn="just">
              <a:lnSpc>
                <a:spcPct val="95000"/>
              </a:lnSpc>
              <a:buNone/>
            </a:pPr>
            <a:r>
              <a:rPr lang="en-US" sz="2800" b="0" strike="noStrike" spc="-1" dirty="0">
                <a:latin typeface="Times New Roman" panose="02020603050405020304" pitchFamily="18" charset="0"/>
                <a:cs typeface="Times New Roman" panose="02020603050405020304" pitchFamily="18" charset="0"/>
              </a:rPr>
              <a:t>In conclusion, internet of things (IoT)-based smart door lock solutions give users comfort and security. To guarantee security for both authorized users and visitor users, the suggested system uses the Internet of Things to build the digital lock system.</a:t>
            </a:r>
          </a:p>
          <a:p>
            <a:pPr algn="just">
              <a:lnSpc>
                <a:spcPct val="95000"/>
              </a:lnSpc>
              <a:buNone/>
            </a:pPr>
            <a:r>
              <a:rPr lang="en-US" sz="2800" b="0" strike="noStrike" spc="-1" dirty="0">
                <a:latin typeface="Times New Roman" panose="02020603050405020304" pitchFamily="18" charset="0"/>
                <a:cs typeface="Times New Roman" panose="02020603050405020304" pitchFamily="18" charset="0"/>
              </a:rPr>
              <a:t>A digital password is used by the smart door lock system to unlock and close the door. The development of smart door locks is aided by the use of cloud computing for data storage. In order to provide a solution for secure entrance into an area while retaining a user record, our technique uses RFID technology.</a:t>
            </a:r>
            <a:endParaRPr lang="en-IN" sz="2800" b="0" strike="noStrike" spc="-1" dirty="0">
              <a:latin typeface="Times New Roman" panose="02020603050405020304" pitchFamily="18" charset="0"/>
              <a:cs typeface="Times New Roman" panose="02020603050405020304" pitchFamily="18" charset="0"/>
            </a:endParaRPr>
          </a:p>
        </p:txBody>
      </p:sp>
      <p:sp>
        <p:nvSpPr>
          <p:cNvPr id="70" name="Rectangle 69"/>
          <p:cNvSpPr/>
          <p:nvPr/>
        </p:nvSpPr>
        <p:spPr>
          <a:xfrm>
            <a:off x="12132128" y="2951280"/>
            <a:ext cx="15332529" cy="2269914"/>
          </a:xfrm>
          <a:prstGeom prst="rect">
            <a:avLst/>
          </a:prstGeom>
          <a:noFill/>
          <a:ln w="0">
            <a:solidFill>
              <a:srgbClr val="E3ECFF"/>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buNone/>
            </a:pPr>
            <a:r>
              <a:rPr lang="en-IN" sz="4000" spc="-1" dirty="0">
                <a:latin typeface="Gadugi" panose="020B0502040204020203" pitchFamily="34" charset="0"/>
                <a:ea typeface="Gadugi" panose="020B0502040204020203" pitchFamily="34" charset="0"/>
              </a:rPr>
              <a:t>Submitted By: </a:t>
            </a:r>
            <a:r>
              <a:rPr lang="en-IN" sz="4800" b="1" spc="-1" dirty="0">
                <a:effectLst>
                  <a:outerShdw blurRad="38100" dist="38100" dir="2700000" algn="tl">
                    <a:srgbClr val="000000">
                      <a:alpha val="43137"/>
                    </a:srgbClr>
                  </a:outerShdw>
                </a:effectLst>
                <a:latin typeface="Constantia" panose="02030602050306030303" pitchFamily="18" charset="0"/>
                <a:ea typeface="Gadugi" panose="020B0502040204020203" pitchFamily="34" charset="0"/>
              </a:rPr>
              <a:t>RAUNAK MALLICK</a:t>
            </a:r>
          </a:p>
          <a:p>
            <a:pPr algn="ctr">
              <a:buNone/>
            </a:pPr>
            <a:r>
              <a:rPr lang="en-IN" sz="4000" b="1" strike="noStrike" spc="-1" dirty="0">
                <a:latin typeface="Times New Roman" panose="02020603050405020304" pitchFamily="18" charset="0"/>
                <a:ea typeface="Gadugi" panose="020B0502040204020203" pitchFamily="34" charset="0"/>
                <a:cs typeface="Times New Roman" panose="02020603050405020304" pitchFamily="18" charset="0"/>
              </a:rPr>
              <a:t>Roll: 10071021038</a:t>
            </a:r>
            <a:r>
              <a:rPr lang="en-IN" sz="4000" b="1" spc="-1" dirty="0">
                <a:latin typeface="Times New Roman" panose="02020603050405020304" pitchFamily="18" charset="0"/>
                <a:ea typeface="Gadugi" panose="020B0502040204020203" pitchFamily="34" charset="0"/>
                <a:cs typeface="Times New Roman" panose="02020603050405020304" pitchFamily="18" charset="0"/>
              </a:rPr>
              <a:t>			Reg. No: 211000571010038</a:t>
            </a:r>
          </a:p>
          <a:p>
            <a:pPr algn="ctr">
              <a:buNone/>
            </a:pPr>
            <a:r>
              <a:rPr lang="en-IN" sz="3600" strike="noStrike" spc="-1" dirty="0">
                <a:latin typeface="Gadugi" panose="020B0502040204020203" pitchFamily="34" charset="0"/>
                <a:ea typeface="Gadugi" panose="020B0502040204020203" pitchFamily="34" charset="0"/>
              </a:rPr>
              <a:t>Supervised By: </a:t>
            </a:r>
            <a:r>
              <a:rPr lang="en-IN" sz="3600" b="1" strike="noStrike" spc="-1" dirty="0">
                <a:latin typeface="Constantia" panose="02030602050306030303" pitchFamily="18" charset="0"/>
                <a:ea typeface="Gadugi" panose="020B0502040204020203" pitchFamily="34" charset="0"/>
              </a:rPr>
              <a:t>DR. JADAV CHANDRA DAS</a:t>
            </a:r>
            <a:endParaRPr lang="en-IN" sz="2800" b="0" strike="noStrike" spc="-1" dirty="0">
              <a:latin typeface="Constantia" panose="02030602050306030303" pitchFamily="18" charset="0"/>
            </a:endParaRPr>
          </a:p>
        </p:txBody>
      </p:sp>
      <p:pic>
        <p:nvPicPr>
          <p:cNvPr id="2050" name="Picture 2" descr="Maulana Abul Kalam Azad University of Technology - Wikipedia">
            <a:extLst>
              <a:ext uri="{FF2B5EF4-FFF2-40B4-BE49-F238E27FC236}">
                <a16:creationId xmlns:a16="http://schemas.microsoft.com/office/drawing/2014/main" id="{A28EEFBB-EE28-B5A4-C9EB-EE7DC4C631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320" y="767577"/>
            <a:ext cx="4676760" cy="46767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6D248467-7D5D-0E75-C216-B85393E541EF}"/>
              </a:ext>
            </a:extLst>
          </p:cNvPr>
          <p:cNvSpPr/>
          <p:nvPr/>
        </p:nvSpPr>
        <p:spPr>
          <a:xfrm>
            <a:off x="1219320" y="6498772"/>
            <a:ext cx="7803720" cy="131857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Calisto MT" panose="02040603050505030304" pitchFamily="18" charset="0"/>
              </a:rPr>
              <a:t>INTRODUCTION</a:t>
            </a:r>
          </a:p>
        </p:txBody>
      </p:sp>
      <p:sp>
        <p:nvSpPr>
          <p:cNvPr id="3" name="Rectangle: Rounded Corners 2">
            <a:extLst>
              <a:ext uri="{FF2B5EF4-FFF2-40B4-BE49-F238E27FC236}">
                <a16:creationId xmlns:a16="http://schemas.microsoft.com/office/drawing/2014/main" id="{B0E7297D-DDF2-B471-B6E7-52161D8194B0}"/>
              </a:ext>
            </a:extLst>
          </p:cNvPr>
          <p:cNvSpPr/>
          <p:nvPr/>
        </p:nvSpPr>
        <p:spPr>
          <a:xfrm>
            <a:off x="10479240" y="6498400"/>
            <a:ext cx="7803720" cy="131857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latin typeface="Calisto MT" panose="02040603050505030304" pitchFamily="18" charset="0"/>
              </a:rPr>
              <a:t>ALGORITHM</a:t>
            </a:r>
          </a:p>
        </p:txBody>
      </p:sp>
      <p:sp>
        <p:nvSpPr>
          <p:cNvPr id="5" name="Rectangle: Rounded Corners 4">
            <a:extLst>
              <a:ext uri="{FF2B5EF4-FFF2-40B4-BE49-F238E27FC236}">
                <a16:creationId xmlns:a16="http://schemas.microsoft.com/office/drawing/2014/main" id="{DC309F18-B7CF-09B8-1F03-75AE5BBF596B}"/>
              </a:ext>
            </a:extLst>
          </p:cNvPr>
          <p:cNvSpPr/>
          <p:nvPr/>
        </p:nvSpPr>
        <p:spPr>
          <a:xfrm>
            <a:off x="19942380" y="6528399"/>
            <a:ext cx="7803720" cy="1318577"/>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Calisto MT" panose="02040603050505030304" pitchFamily="18" charset="0"/>
              </a:rPr>
              <a:t>RESULTS</a:t>
            </a:r>
          </a:p>
        </p:txBody>
      </p:sp>
      <p:sp>
        <p:nvSpPr>
          <p:cNvPr id="6" name="Rectangle: Rounded Corners 5">
            <a:extLst>
              <a:ext uri="{FF2B5EF4-FFF2-40B4-BE49-F238E27FC236}">
                <a16:creationId xmlns:a16="http://schemas.microsoft.com/office/drawing/2014/main" id="{23AD2687-FE57-0A65-4540-2F5FFA901C6A}"/>
              </a:ext>
            </a:extLst>
          </p:cNvPr>
          <p:cNvSpPr/>
          <p:nvPr/>
        </p:nvSpPr>
        <p:spPr>
          <a:xfrm>
            <a:off x="29428674" y="17632427"/>
            <a:ext cx="7803720" cy="1318577"/>
          </a:xfrm>
          <a:prstGeom prst="roundRect">
            <a:avLst/>
          </a:prstGeom>
          <a:solidFill>
            <a:srgbClr val="D0D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Calisto MT" panose="02040603050505030304" pitchFamily="18" charset="0"/>
              </a:rPr>
              <a:t>CONCLUSION</a:t>
            </a:r>
          </a:p>
        </p:txBody>
      </p:sp>
      <p:pic>
        <p:nvPicPr>
          <p:cNvPr id="4" name="Content Placeholder 4">
            <a:extLst>
              <a:ext uri="{FF2B5EF4-FFF2-40B4-BE49-F238E27FC236}">
                <a16:creationId xmlns:a16="http://schemas.microsoft.com/office/drawing/2014/main" id="{07B453A9-CE7B-B41E-9766-306CAC1C75AA}"/>
              </a:ext>
            </a:extLst>
          </p:cNvPr>
          <p:cNvPicPr>
            <a:picLocks noChangeAspect="1"/>
          </p:cNvPicPr>
          <p:nvPr/>
        </p:nvPicPr>
        <p:blipFill>
          <a:blip r:embed="rId4"/>
          <a:stretch>
            <a:fillRect/>
          </a:stretch>
        </p:blipFill>
        <p:spPr>
          <a:xfrm>
            <a:off x="1046254" y="23389320"/>
            <a:ext cx="8003692" cy="449988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6DF5D77-9986-78BF-F401-E0E1307D2BB0}"/>
                  </a:ext>
                </a:extLst>
              </p14:cNvPr>
              <p14:cNvContentPartPr/>
              <p14:nvPr/>
            </p14:nvContentPartPr>
            <p14:xfrm>
              <a:off x="8707085" y="27554797"/>
              <a:ext cx="217440" cy="97920"/>
            </p14:xfrm>
          </p:contentPart>
        </mc:Choice>
        <mc:Fallback xmlns="">
          <p:pic>
            <p:nvPicPr>
              <p:cNvPr id="7" name="Ink 6">
                <a:extLst>
                  <a:ext uri="{FF2B5EF4-FFF2-40B4-BE49-F238E27FC236}">
                    <a16:creationId xmlns:a16="http://schemas.microsoft.com/office/drawing/2014/main" id="{06DF5D77-9986-78BF-F401-E0E1307D2BB0}"/>
                  </a:ext>
                </a:extLst>
              </p:cNvPr>
              <p:cNvPicPr/>
              <p:nvPr/>
            </p:nvPicPr>
            <p:blipFill>
              <a:blip r:embed="rId6"/>
              <a:stretch>
                <a:fillRect/>
              </a:stretch>
            </p:blipFill>
            <p:spPr>
              <a:xfrm>
                <a:off x="8644445" y="27491797"/>
                <a:ext cx="343080" cy="223560"/>
              </a:xfrm>
              <a:prstGeom prst="rect">
                <a:avLst/>
              </a:prstGeom>
            </p:spPr>
          </p:pic>
        </mc:Fallback>
      </mc:AlternateContent>
      <p:pic>
        <p:nvPicPr>
          <p:cNvPr id="8" name="Content Placeholder 18">
            <a:extLst>
              <a:ext uri="{FF2B5EF4-FFF2-40B4-BE49-F238E27FC236}">
                <a16:creationId xmlns:a16="http://schemas.microsoft.com/office/drawing/2014/main" id="{79D9A8B5-2883-3778-DB8F-27BC92E8B1BA}"/>
              </a:ext>
            </a:extLst>
          </p:cNvPr>
          <p:cNvPicPr>
            <a:picLocks noChangeAspect="1"/>
          </p:cNvPicPr>
          <p:nvPr/>
        </p:nvPicPr>
        <p:blipFill>
          <a:blip r:embed="rId7"/>
          <a:stretch>
            <a:fillRect/>
          </a:stretch>
        </p:blipFill>
        <p:spPr>
          <a:xfrm>
            <a:off x="11711308" y="15218922"/>
            <a:ext cx="5326264" cy="5047377"/>
          </a:xfrm>
          <a:prstGeom prst="rect">
            <a:avLst/>
          </a:prstGeom>
        </p:spPr>
      </p:pic>
      <p:pic>
        <p:nvPicPr>
          <p:cNvPr id="9" name="Picture 8">
            <a:extLst>
              <a:ext uri="{FF2B5EF4-FFF2-40B4-BE49-F238E27FC236}">
                <a16:creationId xmlns:a16="http://schemas.microsoft.com/office/drawing/2014/main" id="{49C75EE4-DD08-56FA-BEC2-488F28318017}"/>
              </a:ext>
            </a:extLst>
          </p:cNvPr>
          <p:cNvPicPr>
            <a:picLocks noChangeAspect="1"/>
          </p:cNvPicPr>
          <p:nvPr/>
        </p:nvPicPr>
        <p:blipFill rotWithShape="1">
          <a:blip r:embed="rId8"/>
          <a:srcRect t="7265" b="11111"/>
          <a:stretch/>
        </p:blipFill>
        <p:spPr bwMode="auto">
          <a:xfrm>
            <a:off x="10419063" y="23365257"/>
            <a:ext cx="8142223" cy="4984616"/>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654C1FF-A5C4-931E-9F7A-FC29A5818B25}"/>
              </a:ext>
            </a:extLst>
          </p:cNvPr>
          <p:cNvPicPr>
            <a:picLocks noChangeAspect="1"/>
          </p:cNvPicPr>
          <p:nvPr/>
        </p:nvPicPr>
        <p:blipFill>
          <a:blip r:embed="rId9"/>
          <a:stretch>
            <a:fillRect/>
          </a:stretch>
        </p:blipFill>
        <p:spPr>
          <a:xfrm>
            <a:off x="19942380" y="8576696"/>
            <a:ext cx="3657599" cy="2743200"/>
          </a:xfrm>
          <a:prstGeom prst="rect">
            <a:avLst/>
          </a:prstGeom>
        </p:spPr>
      </p:pic>
      <p:pic>
        <p:nvPicPr>
          <p:cNvPr id="11" name="Picture 10">
            <a:extLst>
              <a:ext uri="{FF2B5EF4-FFF2-40B4-BE49-F238E27FC236}">
                <a16:creationId xmlns:a16="http://schemas.microsoft.com/office/drawing/2014/main" id="{DCED8081-291A-BC35-A329-4D7211B31F47}"/>
              </a:ext>
            </a:extLst>
          </p:cNvPr>
          <p:cNvPicPr>
            <a:picLocks noChangeAspect="1"/>
          </p:cNvPicPr>
          <p:nvPr/>
        </p:nvPicPr>
        <p:blipFill>
          <a:blip r:embed="rId10"/>
          <a:stretch>
            <a:fillRect/>
          </a:stretch>
        </p:blipFill>
        <p:spPr>
          <a:xfrm>
            <a:off x="24088500" y="8576696"/>
            <a:ext cx="3657600" cy="2743200"/>
          </a:xfrm>
          <a:prstGeom prst="rect">
            <a:avLst/>
          </a:prstGeom>
        </p:spPr>
      </p:pic>
      <p:sp>
        <p:nvSpPr>
          <p:cNvPr id="12" name="Text Box 2">
            <a:extLst>
              <a:ext uri="{FF2B5EF4-FFF2-40B4-BE49-F238E27FC236}">
                <a16:creationId xmlns:a16="http://schemas.microsoft.com/office/drawing/2014/main" id="{2DF4F0AE-C32E-F879-7076-8A3ED45597F9}"/>
              </a:ext>
            </a:extLst>
          </p:cNvPr>
          <p:cNvSpPr txBox="1">
            <a:spLocks noChangeArrowheads="1"/>
          </p:cNvSpPr>
          <p:nvPr/>
        </p:nvSpPr>
        <p:spPr bwMode="auto">
          <a:xfrm>
            <a:off x="21204441" y="11318081"/>
            <a:ext cx="1133475" cy="2857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noAutofit/>
          </a:bodyPr>
          <a:lstStyle/>
          <a:p>
            <a:pPr marL="0" marR="0" algn="ctr">
              <a:lnSpc>
                <a:spcPct val="115000"/>
              </a:lnSpc>
              <a:spcBef>
                <a:spcPts val="0"/>
              </a:spcBef>
              <a:spcAft>
                <a:spcPts val="1000"/>
              </a:spcAft>
            </a:pPr>
            <a:r>
              <a:rPr lang="en-US" sz="1100" b="1" kern="100" dirty="0">
                <a:effectLst/>
                <a:latin typeface="Corbel" panose="020B0503020204020204" pitchFamily="34" charset="0"/>
                <a:ea typeface="Calibri" panose="020F0502020204030204" pitchFamily="34" charset="0"/>
                <a:cs typeface="Times New Roman" panose="02020603050405020304" pitchFamily="18" charset="0"/>
              </a:rPr>
              <a:t>Access Denied!</a:t>
            </a:r>
            <a:endParaRPr lang="en-US" sz="1100" kern="100" dirty="0">
              <a:effectLst/>
              <a:ea typeface="Calibri" panose="020F0502020204030204" pitchFamily="34" charset="0"/>
              <a:cs typeface="Times New Roman" panose="02020603050405020304" pitchFamily="18" charset="0"/>
            </a:endParaRPr>
          </a:p>
        </p:txBody>
      </p:sp>
      <p:sp>
        <p:nvSpPr>
          <p:cNvPr id="13" name="Text Box 2">
            <a:extLst>
              <a:ext uri="{FF2B5EF4-FFF2-40B4-BE49-F238E27FC236}">
                <a16:creationId xmlns:a16="http://schemas.microsoft.com/office/drawing/2014/main" id="{72EDDF80-D80F-E8CB-B5A4-25DFAFB9DAAC}"/>
              </a:ext>
            </a:extLst>
          </p:cNvPr>
          <p:cNvSpPr txBox="1">
            <a:spLocks noChangeArrowheads="1"/>
          </p:cNvSpPr>
          <p:nvPr/>
        </p:nvSpPr>
        <p:spPr bwMode="auto">
          <a:xfrm>
            <a:off x="25312404" y="11319585"/>
            <a:ext cx="1219200" cy="2857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a:noAutofit/>
          </a:bodyPr>
          <a:lstStyle/>
          <a:p>
            <a:pPr marL="0" marR="0" algn="ctr">
              <a:lnSpc>
                <a:spcPct val="115000"/>
              </a:lnSpc>
              <a:spcBef>
                <a:spcPts val="0"/>
              </a:spcBef>
              <a:spcAft>
                <a:spcPts val="1000"/>
              </a:spcAft>
            </a:pPr>
            <a:r>
              <a:rPr lang="en-US" sz="1100" b="1" kern="100">
                <a:effectLst/>
                <a:latin typeface="Corbel" panose="020B0503020204020204" pitchFamily="34" charset="0"/>
                <a:ea typeface="Calibri" panose="020F0502020204030204" pitchFamily="34" charset="0"/>
                <a:cs typeface="Times New Roman" panose="02020603050405020304" pitchFamily="18" charset="0"/>
              </a:rPr>
              <a:t>Access Granted!</a:t>
            </a:r>
            <a:endParaRPr lang="en-US" sz="1100" kern="100">
              <a:effectLst/>
              <a:ea typeface="Calibri" panose="020F0502020204030204" pitchFamily="34" charset="0"/>
              <a:cs typeface="Times New Roman" panose="02020603050405020304" pitchFamily="18" charset="0"/>
            </a:endParaRPr>
          </a:p>
        </p:txBody>
      </p:sp>
      <p:sp>
        <p:nvSpPr>
          <p:cNvPr id="14" name="Text Box 2">
            <a:extLst>
              <a:ext uri="{FF2B5EF4-FFF2-40B4-BE49-F238E27FC236}">
                <a16:creationId xmlns:a16="http://schemas.microsoft.com/office/drawing/2014/main" id="{EF599EEC-E3E1-170A-9950-576EA4330712}"/>
              </a:ext>
            </a:extLst>
          </p:cNvPr>
          <p:cNvSpPr txBox="1">
            <a:spLocks noChangeArrowheads="1"/>
          </p:cNvSpPr>
          <p:nvPr/>
        </p:nvSpPr>
        <p:spPr bwMode="auto">
          <a:xfrm>
            <a:off x="22096402" y="11662450"/>
            <a:ext cx="3495675" cy="4000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Figure: Card Authentication using RFID module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Content Placeholder 14">
            <a:extLst>
              <a:ext uri="{FF2B5EF4-FFF2-40B4-BE49-F238E27FC236}">
                <a16:creationId xmlns:a16="http://schemas.microsoft.com/office/drawing/2014/main" id="{125E70F0-81F0-834B-8E3C-9B35A27B328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9274"/>
          <a:stretch/>
        </p:blipFill>
        <p:spPr>
          <a:xfrm>
            <a:off x="19946404" y="12483610"/>
            <a:ext cx="3897835" cy="26517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6" name="Content Placeholder 16">
            <a:extLst>
              <a:ext uri="{FF2B5EF4-FFF2-40B4-BE49-F238E27FC236}">
                <a16:creationId xmlns:a16="http://schemas.microsoft.com/office/drawing/2014/main" id="{99ECDE67-F140-04BB-2A1D-142176F0735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9261"/>
          <a:stretch/>
        </p:blipFill>
        <p:spPr>
          <a:xfrm>
            <a:off x="24181144" y="12567162"/>
            <a:ext cx="3897835" cy="26517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8" name="Text Box 2">
            <a:extLst>
              <a:ext uri="{FF2B5EF4-FFF2-40B4-BE49-F238E27FC236}">
                <a16:creationId xmlns:a16="http://schemas.microsoft.com/office/drawing/2014/main" id="{1FD8DAB3-F83E-AB2E-672A-0D8B4F12CEF6}"/>
              </a:ext>
            </a:extLst>
          </p:cNvPr>
          <p:cNvSpPr txBox="1">
            <a:spLocks noChangeArrowheads="1"/>
          </p:cNvSpPr>
          <p:nvPr/>
        </p:nvSpPr>
        <p:spPr bwMode="auto">
          <a:xfrm>
            <a:off x="21538133" y="15189972"/>
            <a:ext cx="714375" cy="22933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rot="0" vert="horz" wrap="square" lIns="91440" tIns="45720" rIns="91440" bIns="45720" anchor="t" anchorCtr="0">
            <a:noAutofit/>
          </a:bodyPr>
          <a:lstStyle/>
          <a:p>
            <a:pPr marL="0" marR="0" algn="ctr">
              <a:lnSpc>
                <a:spcPct val="115000"/>
              </a:lnSpc>
              <a:spcBef>
                <a:spcPts val="0"/>
              </a:spcBef>
              <a:spcAft>
                <a:spcPts val="1000"/>
              </a:spcAft>
            </a:pPr>
            <a:r>
              <a:rPr lang="en-US" sz="1100" b="1" kern="100">
                <a:effectLst/>
                <a:latin typeface="Corbel" panose="020B0503020204020204" pitchFamily="34" charset="0"/>
                <a:ea typeface="Calibri" panose="020F0502020204030204" pitchFamily="34" charset="0"/>
                <a:cs typeface="Times New Roman" panose="02020603050405020304" pitchFamily="18" charset="0"/>
              </a:rPr>
              <a:t>LOCKED</a:t>
            </a:r>
            <a:endParaRPr lang="en-US" sz="1100" kern="100">
              <a:effectLst/>
              <a:ea typeface="Calibri" panose="020F0502020204030204" pitchFamily="34" charset="0"/>
              <a:cs typeface="Times New Roman" panose="02020603050405020304" pitchFamily="18" charset="0"/>
            </a:endParaRPr>
          </a:p>
        </p:txBody>
      </p:sp>
      <p:sp>
        <p:nvSpPr>
          <p:cNvPr id="19" name="Text Box 2">
            <a:extLst>
              <a:ext uri="{FF2B5EF4-FFF2-40B4-BE49-F238E27FC236}">
                <a16:creationId xmlns:a16="http://schemas.microsoft.com/office/drawing/2014/main" id="{626105AD-6263-04F4-0F35-205308E394C0}"/>
              </a:ext>
            </a:extLst>
          </p:cNvPr>
          <p:cNvSpPr txBox="1">
            <a:spLocks noChangeArrowheads="1"/>
          </p:cNvSpPr>
          <p:nvPr/>
        </p:nvSpPr>
        <p:spPr bwMode="auto">
          <a:xfrm>
            <a:off x="25663336" y="15276430"/>
            <a:ext cx="933450" cy="2857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a:noAutofit/>
          </a:bodyPr>
          <a:lstStyle/>
          <a:p>
            <a:pPr marL="0" marR="0" algn="ctr">
              <a:lnSpc>
                <a:spcPct val="115000"/>
              </a:lnSpc>
              <a:spcBef>
                <a:spcPts val="0"/>
              </a:spcBef>
              <a:spcAft>
                <a:spcPts val="1000"/>
              </a:spcAft>
            </a:pPr>
            <a:r>
              <a:rPr lang="en-US" sz="1100" b="1" kern="100">
                <a:effectLst/>
                <a:latin typeface="Corbel" panose="020B0503020204020204" pitchFamily="34" charset="0"/>
                <a:ea typeface="Calibri" panose="020F0502020204030204" pitchFamily="34" charset="0"/>
                <a:cs typeface="Times New Roman" panose="02020603050405020304" pitchFamily="18" charset="0"/>
              </a:rPr>
              <a:t>UNLOCKED</a:t>
            </a:r>
            <a:endParaRPr lang="en-US" sz="1100" kern="100">
              <a:effectLst/>
              <a:ea typeface="Calibri" panose="020F0502020204030204" pitchFamily="34" charset="0"/>
              <a:cs typeface="Times New Roman" panose="02020603050405020304" pitchFamily="18" charset="0"/>
            </a:endParaRPr>
          </a:p>
        </p:txBody>
      </p:sp>
      <p:sp>
        <p:nvSpPr>
          <p:cNvPr id="20" name="Text Box 2">
            <a:extLst>
              <a:ext uri="{FF2B5EF4-FFF2-40B4-BE49-F238E27FC236}">
                <a16:creationId xmlns:a16="http://schemas.microsoft.com/office/drawing/2014/main" id="{850204C3-C785-04D6-DCD4-40A9CE91B84A}"/>
              </a:ext>
            </a:extLst>
          </p:cNvPr>
          <p:cNvSpPr txBox="1">
            <a:spLocks noChangeArrowheads="1"/>
          </p:cNvSpPr>
          <p:nvPr/>
        </p:nvSpPr>
        <p:spPr bwMode="auto">
          <a:xfrm>
            <a:off x="22096401" y="15664926"/>
            <a:ext cx="3495675" cy="4000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Figure: Solenoid lock connectivity with Relay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E3C9D225-6EAD-E906-8ED9-BF0C67FEA135}"/>
              </a:ext>
            </a:extLst>
          </p:cNvPr>
          <p:cNvPicPr>
            <a:picLocks noChangeAspect="1"/>
          </p:cNvPicPr>
          <p:nvPr/>
        </p:nvPicPr>
        <p:blipFill>
          <a:blip r:embed="rId13"/>
          <a:stretch>
            <a:fillRect/>
          </a:stretch>
        </p:blipFill>
        <p:spPr>
          <a:xfrm>
            <a:off x="20080878" y="16459200"/>
            <a:ext cx="2149174" cy="4775370"/>
          </a:xfrm>
          <a:prstGeom prst="rect">
            <a:avLst/>
          </a:prstGeom>
        </p:spPr>
      </p:pic>
      <p:pic>
        <p:nvPicPr>
          <p:cNvPr id="22" name="Picture 21">
            <a:extLst>
              <a:ext uri="{FF2B5EF4-FFF2-40B4-BE49-F238E27FC236}">
                <a16:creationId xmlns:a16="http://schemas.microsoft.com/office/drawing/2014/main" id="{D7C23C19-89D9-7AD8-E05F-9DD1F70AB73F}"/>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9407" b="1939"/>
          <a:stretch/>
        </p:blipFill>
        <p:spPr bwMode="auto">
          <a:xfrm>
            <a:off x="22744386" y="17517486"/>
            <a:ext cx="5334593" cy="2658798"/>
          </a:xfrm>
          <a:prstGeom prst="rect">
            <a:avLst/>
          </a:prstGeom>
          <a:ln>
            <a:noFill/>
          </a:ln>
          <a:extLst>
            <a:ext uri="{53640926-AAD7-44D8-BBD7-CCE9431645EC}">
              <a14:shadowObscured xmlns:a14="http://schemas.microsoft.com/office/drawing/2010/main"/>
            </a:ext>
          </a:extLst>
        </p:spPr>
      </p:pic>
      <p:sp>
        <p:nvSpPr>
          <p:cNvPr id="23" name="Text Box 2">
            <a:extLst>
              <a:ext uri="{FF2B5EF4-FFF2-40B4-BE49-F238E27FC236}">
                <a16:creationId xmlns:a16="http://schemas.microsoft.com/office/drawing/2014/main" id="{BE31A544-0D95-83FC-DF41-D59A779AC829}"/>
              </a:ext>
            </a:extLst>
          </p:cNvPr>
          <p:cNvSpPr txBox="1">
            <a:spLocks noChangeArrowheads="1"/>
          </p:cNvSpPr>
          <p:nvPr/>
        </p:nvSpPr>
        <p:spPr bwMode="auto">
          <a:xfrm>
            <a:off x="22017915" y="21221193"/>
            <a:ext cx="4326458" cy="48396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Figure: Blynk Application Mobile &amp; Web Dashboard results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23">
            <a:extLst>
              <a:ext uri="{FF2B5EF4-FFF2-40B4-BE49-F238E27FC236}">
                <a16:creationId xmlns:a16="http://schemas.microsoft.com/office/drawing/2014/main" id="{34697637-F48F-CD3E-0320-BC37CDE23564}"/>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25000"/>
                    </a14:imgEffect>
                  </a14:imgLayer>
                </a14:imgProps>
              </a:ext>
            </a:extLst>
          </a:blip>
          <a:stretch>
            <a:fillRect/>
          </a:stretch>
        </p:blipFill>
        <p:spPr>
          <a:xfrm>
            <a:off x="20570439" y="21824274"/>
            <a:ext cx="6547598" cy="3936336"/>
          </a:xfrm>
          <a:prstGeom prst="rect">
            <a:avLst/>
          </a:prstGeom>
        </p:spPr>
      </p:pic>
      <p:sp>
        <p:nvSpPr>
          <p:cNvPr id="25" name="Text Box 2">
            <a:extLst>
              <a:ext uri="{FF2B5EF4-FFF2-40B4-BE49-F238E27FC236}">
                <a16:creationId xmlns:a16="http://schemas.microsoft.com/office/drawing/2014/main" id="{0C033FFE-0480-6E19-38F8-BB908EA92F81}"/>
              </a:ext>
            </a:extLst>
          </p:cNvPr>
          <p:cNvSpPr txBox="1">
            <a:spLocks noChangeArrowheads="1"/>
          </p:cNvSpPr>
          <p:nvPr/>
        </p:nvSpPr>
        <p:spPr bwMode="auto">
          <a:xfrm>
            <a:off x="21853513" y="25866354"/>
            <a:ext cx="3981450" cy="4000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a:t>
            </a:r>
            <a:r>
              <a:rPr lang="en-US" sz="1200" b="1" kern="100" dirty="0">
                <a:latin typeface="Corbel" panose="020B0503020204020204" pitchFamily="34" charset="0"/>
                <a:ea typeface="Calibri" panose="020F0502020204030204" pitchFamily="34" charset="0"/>
                <a:cs typeface="Times New Roman" panose="02020603050405020304" pitchFamily="18" charset="0"/>
              </a:rPr>
              <a:t>ure</a:t>
            </a: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 Card UID </a:t>
            </a:r>
            <a:r>
              <a:rPr lang="en-US" sz="1200" b="1" kern="100" dirty="0">
                <a:latin typeface="Corbel" panose="020B0503020204020204" pitchFamily="34" charset="0"/>
                <a:ea typeface="Calibri" panose="020F0502020204030204" pitchFamily="34" charset="0"/>
                <a:cs typeface="Times New Roman" panose="02020603050405020304" pitchFamily="18" charset="0"/>
              </a:rPr>
              <a:t>outputs</a:t>
            </a: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 in Serial Monitor</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5">
            <a:extLst>
              <a:ext uri="{FF2B5EF4-FFF2-40B4-BE49-F238E27FC236}">
                <a16:creationId xmlns:a16="http://schemas.microsoft.com/office/drawing/2014/main" id="{171D6652-0E3E-9196-A750-75366395AC2B}"/>
              </a:ext>
            </a:extLst>
          </p:cNvPr>
          <p:cNvPicPr>
            <a:picLocks noChangeAspect="1"/>
          </p:cNvPicPr>
          <p:nvPr/>
        </p:nvPicPr>
        <p:blipFill>
          <a:blip r:embed="rId17">
            <a:duotone>
              <a:prstClr val="black"/>
              <a:schemeClr val="accent1">
                <a:tint val="45000"/>
                <a:satMod val="400000"/>
              </a:schemeClr>
            </a:duotone>
          </a:blip>
          <a:stretch>
            <a:fillRect/>
          </a:stretch>
        </p:blipFill>
        <p:spPr>
          <a:xfrm>
            <a:off x="20570440" y="26536627"/>
            <a:ext cx="6547597" cy="3430493"/>
          </a:xfrm>
          <a:prstGeom prst="rect">
            <a:avLst/>
          </a:prstGeom>
        </p:spPr>
      </p:pic>
      <p:sp>
        <p:nvSpPr>
          <p:cNvPr id="27" name="Text Box 2">
            <a:extLst>
              <a:ext uri="{FF2B5EF4-FFF2-40B4-BE49-F238E27FC236}">
                <a16:creationId xmlns:a16="http://schemas.microsoft.com/office/drawing/2014/main" id="{AFFFFE17-F32E-75CC-92B4-096D8C721E25}"/>
              </a:ext>
            </a:extLst>
          </p:cNvPr>
          <p:cNvSpPr txBox="1">
            <a:spLocks noChangeArrowheads="1"/>
          </p:cNvSpPr>
          <p:nvPr/>
        </p:nvSpPr>
        <p:spPr bwMode="auto">
          <a:xfrm>
            <a:off x="22190419" y="30037318"/>
            <a:ext cx="3981450" cy="4000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Figure: Blynk authentication with Node MCU </a:t>
            </a:r>
            <a:r>
              <a:rPr lang="en-US" sz="1200" b="1" kern="100" dirty="0">
                <a:latin typeface="Corbel" panose="020B0503020204020204" pitchFamily="34" charset="0"/>
                <a:ea typeface="Calibri" panose="020F0502020204030204" pitchFamily="34" charset="0"/>
                <a:cs typeface="Times New Roman" panose="02020603050405020304" pitchFamily="18" charset="0"/>
              </a:rPr>
              <a:t>output</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9C3FE1DE-C340-0A7B-4381-72BFD7DC78B2}"/>
              </a:ext>
            </a:extLst>
          </p:cNvPr>
          <p:cNvSpPr/>
          <p:nvPr/>
        </p:nvSpPr>
        <p:spPr>
          <a:xfrm>
            <a:off x="29356920" y="24947827"/>
            <a:ext cx="7803720" cy="13185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Calisto MT" panose="02040603050505030304" pitchFamily="18" charset="0"/>
              </a:rPr>
              <a:t>BIBLIOGRAPHY</a:t>
            </a:r>
          </a:p>
        </p:txBody>
      </p:sp>
      <p:sp>
        <p:nvSpPr>
          <p:cNvPr id="29" name="Rectangle: Rounded Corners 28">
            <a:extLst>
              <a:ext uri="{FF2B5EF4-FFF2-40B4-BE49-F238E27FC236}">
                <a16:creationId xmlns:a16="http://schemas.microsoft.com/office/drawing/2014/main" id="{4AD2249B-FCF5-920C-7D16-2591445F76C4}"/>
              </a:ext>
            </a:extLst>
          </p:cNvPr>
          <p:cNvSpPr/>
          <p:nvPr/>
        </p:nvSpPr>
        <p:spPr>
          <a:xfrm>
            <a:off x="29405520" y="6528399"/>
            <a:ext cx="7803720" cy="131857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Calisto MT" panose="02040603050505030304" pitchFamily="18" charset="0"/>
              </a:rPr>
              <a:t>SYSTEM DESIGN</a:t>
            </a:r>
          </a:p>
        </p:txBody>
      </p:sp>
      <p:pic>
        <p:nvPicPr>
          <p:cNvPr id="30" name="Content Placeholder 6">
            <a:extLst>
              <a:ext uri="{FF2B5EF4-FFF2-40B4-BE49-F238E27FC236}">
                <a16:creationId xmlns:a16="http://schemas.microsoft.com/office/drawing/2014/main" id="{BA9F14BF-FB0F-7F2B-8628-3A25465AE82E}"/>
              </a:ext>
            </a:extLst>
          </p:cNvPr>
          <p:cNvPicPr>
            <a:picLocks noChangeAspect="1"/>
          </p:cNvPicPr>
          <p:nvPr/>
        </p:nvPicPr>
        <p:blipFill>
          <a:blip r:embed="rId18"/>
          <a:stretch>
            <a:fillRect/>
          </a:stretch>
        </p:blipFill>
        <p:spPr>
          <a:xfrm>
            <a:off x="30128304" y="8098804"/>
            <a:ext cx="6612879" cy="4572000"/>
          </a:xfrm>
          <a:prstGeom prst="rect">
            <a:avLst/>
          </a:prstGeom>
        </p:spPr>
      </p:pic>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022154EF-F6F2-83AD-F7B2-A4B87545E659}"/>
                  </a:ext>
                </a:extLst>
              </p14:cNvPr>
              <p14:cNvContentPartPr/>
              <p14:nvPr/>
            </p14:nvContentPartPr>
            <p14:xfrm>
              <a:off x="33615284" y="11774217"/>
              <a:ext cx="205920" cy="136440"/>
            </p14:xfrm>
          </p:contentPart>
        </mc:Choice>
        <mc:Fallback xmlns="">
          <p:pic>
            <p:nvPicPr>
              <p:cNvPr id="31" name="Ink 30">
                <a:extLst>
                  <a:ext uri="{FF2B5EF4-FFF2-40B4-BE49-F238E27FC236}">
                    <a16:creationId xmlns:a16="http://schemas.microsoft.com/office/drawing/2014/main" id="{022154EF-F6F2-83AD-F7B2-A4B87545E659}"/>
                  </a:ext>
                </a:extLst>
              </p:cNvPr>
              <p:cNvPicPr/>
              <p:nvPr/>
            </p:nvPicPr>
            <p:blipFill>
              <a:blip r:embed="rId20"/>
              <a:stretch>
                <a:fillRect/>
              </a:stretch>
            </p:blipFill>
            <p:spPr>
              <a:xfrm>
                <a:off x="33552644" y="11711577"/>
                <a:ext cx="3315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7FEB0139-89A6-DCB6-0270-D6CE038E301F}"/>
                  </a:ext>
                </a:extLst>
              </p14:cNvPr>
              <p14:cNvContentPartPr/>
              <p14:nvPr/>
            </p14:nvContentPartPr>
            <p14:xfrm>
              <a:off x="33359754" y="11997038"/>
              <a:ext cx="2705400" cy="244800"/>
            </p14:xfrm>
          </p:contentPart>
        </mc:Choice>
        <mc:Fallback xmlns="">
          <p:pic>
            <p:nvPicPr>
              <p:cNvPr id="32" name="Ink 31">
                <a:extLst>
                  <a:ext uri="{FF2B5EF4-FFF2-40B4-BE49-F238E27FC236}">
                    <a16:creationId xmlns:a16="http://schemas.microsoft.com/office/drawing/2014/main" id="{7FEB0139-89A6-DCB6-0270-D6CE038E301F}"/>
                  </a:ext>
                </a:extLst>
              </p:cNvPr>
              <p:cNvPicPr/>
              <p:nvPr/>
            </p:nvPicPr>
            <p:blipFill>
              <a:blip r:embed="rId22"/>
              <a:stretch>
                <a:fillRect/>
              </a:stretch>
            </p:blipFill>
            <p:spPr>
              <a:xfrm>
                <a:off x="33296754" y="11934038"/>
                <a:ext cx="2831040" cy="370440"/>
              </a:xfrm>
              <a:prstGeom prst="rect">
                <a:avLst/>
              </a:prstGeom>
            </p:spPr>
          </p:pic>
        </mc:Fallback>
      </mc:AlternateContent>
      <p:pic>
        <p:nvPicPr>
          <p:cNvPr id="33" name="Picture 32">
            <a:extLst>
              <a:ext uri="{FF2B5EF4-FFF2-40B4-BE49-F238E27FC236}">
                <a16:creationId xmlns:a16="http://schemas.microsoft.com/office/drawing/2014/main" id="{25C62895-C318-7ACD-24C5-9FE146730092}"/>
              </a:ext>
            </a:extLst>
          </p:cNvPr>
          <p:cNvPicPr>
            <a:picLocks noChangeAspect="1"/>
          </p:cNvPicPr>
          <p:nvPr/>
        </p:nvPicPr>
        <p:blipFill>
          <a:blip r:embed="rId23"/>
          <a:stretch>
            <a:fillRect/>
          </a:stretch>
        </p:blipFill>
        <p:spPr>
          <a:xfrm>
            <a:off x="30234343" y="13072317"/>
            <a:ext cx="6400800" cy="3539668"/>
          </a:xfrm>
          <a:prstGeom prst="rect">
            <a:avLst/>
          </a:prstGeom>
        </p:spPr>
      </p:pic>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3B035854-D699-F97D-DE4F-34A6B47822D5}"/>
                  </a:ext>
                </a:extLst>
              </p14:cNvPr>
              <p14:cNvContentPartPr/>
              <p14:nvPr/>
            </p14:nvContentPartPr>
            <p14:xfrm>
              <a:off x="33467670" y="12266400"/>
              <a:ext cx="3173760" cy="282960"/>
            </p14:xfrm>
          </p:contentPart>
        </mc:Choice>
        <mc:Fallback xmlns="">
          <p:pic>
            <p:nvPicPr>
              <p:cNvPr id="34" name="Ink 33">
                <a:extLst>
                  <a:ext uri="{FF2B5EF4-FFF2-40B4-BE49-F238E27FC236}">
                    <a16:creationId xmlns:a16="http://schemas.microsoft.com/office/drawing/2014/main" id="{3B035854-D699-F97D-DE4F-34A6B47822D5}"/>
                  </a:ext>
                </a:extLst>
              </p:cNvPr>
              <p:cNvPicPr/>
              <p:nvPr/>
            </p:nvPicPr>
            <p:blipFill>
              <a:blip r:embed="rId25"/>
              <a:stretch>
                <a:fillRect/>
              </a:stretch>
            </p:blipFill>
            <p:spPr>
              <a:xfrm>
                <a:off x="33404670" y="12203760"/>
                <a:ext cx="3299400" cy="408600"/>
              </a:xfrm>
              <a:prstGeom prst="rect">
                <a:avLst/>
              </a:prstGeom>
            </p:spPr>
          </p:pic>
        </mc:Fallback>
      </mc:AlternateContent>
      <p:sp>
        <p:nvSpPr>
          <p:cNvPr id="35" name="Text Box 2">
            <a:extLst>
              <a:ext uri="{FF2B5EF4-FFF2-40B4-BE49-F238E27FC236}">
                <a16:creationId xmlns:a16="http://schemas.microsoft.com/office/drawing/2014/main" id="{C64A2AA5-4600-F230-C7A7-9E1067E3F9F7}"/>
              </a:ext>
            </a:extLst>
          </p:cNvPr>
          <p:cNvSpPr txBox="1">
            <a:spLocks noChangeArrowheads="1"/>
          </p:cNvSpPr>
          <p:nvPr/>
        </p:nvSpPr>
        <p:spPr bwMode="auto">
          <a:xfrm>
            <a:off x="31867446" y="12601164"/>
            <a:ext cx="3495675" cy="40005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Figure: Solenoid Lock connections with Node MCU</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2">
            <a:extLst>
              <a:ext uri="{FF2B5EF4-FFF2-40B4-BE49-F238E27FC236}">
                <a16:creationId xmlns:a16="http://schemas.microsoft.com/office/drawing/2014/main" id="{D041938A-2772-E38A-FC85-7A1F802F3144}"/>
              </a:ext>
            </a:extLst>
          </p:cNvPr>
          <p:cNvSpPr txBox="1">
            <a:spLocks noChangeArrowheads="1"/>
          </p:cNvSpPr>
          <p:nvPr/>
        </p:nvSpPr>
        <p:spPr bwMode="auto">
          <a:xfrm>
            <a:off x="31867446" y="16516931"/>
            <a:ext cx="3614994" cy="310967"/>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200" b="1" kern="100" dirty="0">
                <a:effectLst/>
                <a:latin typeface="Corbel" panose="020B0503020204020204" pitchFamily="34" charset="0"/>
                <a:ea typeface="Calibri" panose="020F0502020204030204" pitchFamily="34" charset="0"/>
                <a:cs typeface="Times New Roman" panose="02020603050405020304" pitchFamily="18" charset="0"/>
              </a:rPr>
              <a:t>Figure: RFID MFRC 522 connection with Node MCU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TotalTime>
  <Words>692</Words>
  <Application>Microsoft Office PowerPoint</Application>
  <PresentationFormat>Custom</PresentationFormat>
  <Paragraphs>60</Paragraphs>
  <Slides>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2" baseType="lpstr">
      <vt:lpstr>Arial</vt:lpstr>
      <vt:lpstr>Calibri</vt:lpstr>
      <vt:lpstr>Calisto MT</vt:lpstr>
      <vt:lpstr>Constantia</vt:lpstr>
      <vt:lpstr>Corbel</vt:lpstr>
      <vt:lpstr>Gadugi</vt:lpstr>
      <vt:lpstr>Symbol</vt:lpstr>
      <vt:lpstr>Times New Roman</vt:lpstr>
      <vt:lpstr>Wingdings</vt:lpstr>
      <vt:lpstr>Office Theme</vt:lpstr>
      <vt:lpstr>CorelDRAW.Graphic.13</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subject/>
  <dc:creator>Ethan Shulda</dc:creator>
  <dc:description>©MegaPrint Inc. 2009</dc:description>
  <cp:lastModifiedBy>Raunak Mallick</cp:lastModifiedBy>
  <cp:revision>31</cp:revision>
  <dcterms:created xsi:type="dcterms:W3CDTF">2008-12-04T00:20:37Z</dcterms:created>
  <dcterms:modified xsi:type="dcterms:W3CDTF">2023-05-19T20:41:39Z</dcterms:modified>
  <cp:category>Research Poster</cp:category>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Custom</vt:lpwstr>
  </property>
  <property fmtid="{D5CDD505-2E9C-101B-9397-08002B2CF9AE}" pid="4" name="Slides">
    <vt:i4>1</vt:i4>
  </property>
</Properties>
</file>